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32d2cf69474b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591f01230b45ee"/>
  </p:sldMasterIdLst>
  <p:sldIdLst>
    <p:sldId xmlns:r="http://schemas.openxmlformats.org/officeDocument/2006/relationships" id="256" r:id="R60a01ec8fde748b7"/>
    <p:sldId xmlns:r="http://schemas.openxmlformats.org/officeDocument/2006/relationships" id="257" r:id="R1c1bee5dc7f24cb0"/>
    <p:sldId xmlns:r="http://schemas.openxmlformats.org/officeDocument/2006/relationships" id="258" r:id="R7bbe6ee41f804b49"/>
    <p:sldId xmlns:r="http://schemas.openxmlformats.org/officeDocument/2006/relationships" id="259" r:id="R552a9e208b80421a"/>
    <p:sldId xmlns:r="http://schemas.openxmlformats.org/officeDocument/2006/relationships" id="260" r:id="Rc1fdc17f77e84d6e"/>
    <p:sldId xmlns:r="http://schemas.openxmlformats.org/officeDocument/2006/relationships" id="261" r:id="R0321d5e50a4f43da"/>
    <p:sldId xmlns:r="http://schemas.openxmlformats.org/officeDocument/2006/relationships" id="262" r:id="R6e93eadf21674e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591f01230b45ee" /><Relationship Type="http://schemas.openxmlformats.org/officeDocument/2006/relationships/slide" Target="/ppt/slides/slide1.xml" Id="R60a01ec8fde748b7" /><Relationship Type="http://schemas.openxmlformats.org/officeDocument/2006/relationships/slide" Target="/ppt/slides/slide2.xml" Id="R1c1bee5dc7f24cb0" /><Relationship Type="http://schemas.openxmlformats.org/officeDocument/2006/relationships/slide" Target="/ppt/slides/slide3.xml" Id="R7bbe6ee41f804b49" /><Relationship Type="http://schemas.openxmlformats.org/officeDocument/2006/relationships/slide" Target="/ppt/slides/slide4.xml" Id="R552a9e208b80421a" /><Relationship Type="http://schemas.openxmlformats.org/officeDocument/2006/relationships/slide" Target="/ppt/slides/slide5.xml" Id="Rc1fdc17f77e84d6e" /><Relationship Type="http://schemas.openxmlformats.org/officeDocument/2006/relationships/slide" Target="/ppt/slides/slide6.xml" Id="R0321d5e50a4f43da" /><Relationship Type="http://schemas.openxmlformats.org/officeDocument/2006/relationships/slide" Target="/ppt/slides/slide7.xml" Id="R6e93eadf21674e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f6f87c19942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edf820a79415e" /><Relationship Type="http://schemas.openxmlformats.org/officeDocument/2006/relationships/theme" Target="/ppt/slideMasters/theme/theme1.xml" Id="Rd144681c2a0549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6edf820a7941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f45d76bc64c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e887eb6b743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e8c46e97d48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e8bc4c6984b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1a5132c9449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434b0cc9847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df441fe8d4c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NEAS 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NEAS 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NEAS X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NEAS 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NEAS 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NEAS 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−252 102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−228 054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8 657 345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18 968 575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NEAS 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NEAS KONSERN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NEAS 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NEAS AS, Fosnagata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989 884 778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NEAS X AS</a:t>
            </a:r>
          </a:p>
        </p:txBody>
      </p:sp>
    </p:spTree>
  </p:cSld>
  <p:clrMapOvr>
    <a:masterClrMapping xmlns:a="http://schemas.openxmlformats.org/drawingml/2006/main"/>
  </p:clrMapOvr>
</p:sld>
</file>