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83a1b061c46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0c97f74f543bd"/>
  </p:sldMasterIdLst>
  <p:sldIdLst>
    <p:sldId xmlns:r="http://schemas.openxmlformats.org/officeDocument/2006/relationships" id="256" r:id="R2e6e3f5791214ec4"/>
    <p:sldId xmlns:r="http://schemas.openxmlformats.org/officeDocument/2006/relationships" id="257" r:id="R1d701788a6c24c21"/>
    <p:sldId xmlns:r="http://schemas.openxmlformats.org/officeDocument/2006/relationships" id="258" r:id="R2a3ced7a26ed497e"/>
    <p:sldId xmlns:r="http://schemas.openxmlformats.org/officeDocument/2006/relationships" id="259" r:id="R9b2c4167692947fe"/>
    <p:sldId xmlns:r="http://schemas.openxmlformats.org/officeDocument/2006/relationships" id="260" r:id="R29b4bf65034943b3"/>
    <p:sldId xmlns:r="http://schemas.openxmlformats.org/officeDocument/2006/relationships" id="261" r:id="R0ff0ef85c1144776"/>
    <p:sldId xmlns:r="http://schemas.openxmlformats.org/officeDocument/2006/relationships" id="262" r:id="R4e9b5214e4c64e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0c97f74f543bd" /><Relationship Type="http://schemas.openxmlformats.org/officeDocument/2006/relationships/slide" Target="/ppt/slides/slide1.xml" Id="R2e6e3f5791214ec4" /><Relationship Type="http://schemas.openxmlformats.org/officeDocument/2006/relationships/slide" Target="/ppt/slides/slide2.xml" Id="R1d701788a6c24c21" /><Relationship Type="http://schemas.openxmlformats.org/officeDocument/2006/relationships/slide" Target="/ppt/slides/slide3.xml" Id="R2a3ced7a26ed497e" /><Relationship Type="http://schemas.openxmlformats.org/officeDocument/2006/relationships/slide" Target="/ppt/slides/slide4.xml" Id="R9b2c4167692947fe" /><Relationship Type="http://schemas.openxmlformats.org/officeDocument/2006/relationships/slide" Target="/ppt/slides/slide5.xml" Id="R29b4bf65034943b3" /><Relationship Type="http://schemas.openxmlformats.org/officeDocument/2006/relationships/slide" Target="/ppt/slides/slide6.xml" Id="R0ff0ef85c1144776" /><Relationship Type="http://schemas.openxmlformats.org/officeDocument/2006/relationships/slide" Target="/ppt/slides/slide7.xml" Id="R4e9b5214e4c64e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6fd3762b5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98f6782584af8" /><Relationship Type="http://schemas.openxmlformats.org/officeDocument/2006/relationships/theme" Target="/ppt/slideMasters/theme/theme1.xml" Id="R5bc57b049228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898f678258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498017720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da55fe1254b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bb1379cfc48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2db9e30924b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f2a77610f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74d5b825841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3bf78d2744a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LANDERUD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4 868 559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43 017 281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43 184 122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LANDERUDSKOGENE 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frodekla@gmail.com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LANDERUD AS</a:t>
            </a:r>
          </a:p>
        </p:txBody>
      </p:sp>
    </p:spTree>
  </p:cSld>
  <p:clrMapOvr>
    <a:masterClrMapping xmlns:a="http://schemas.openxmlformats.org/drawingml/2006/main"/>
  </p:clrMapOvr>
</p:sld>
</file>