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f42ed406cb4c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b649b4fb9e4faa"/>
  </p:sldMasterIdLst>
  <p:sldIdLst>
    <p:sldId xmlns:r="http://schemas.openxmlformats.org/officeDocument/2006/relationships" id="256" r:id="R5b3a99a929a14fd9"/>
    <p:sldId xmlns:r="http://schemas.openxmlformats.org/officeDocument/2006/relationships" id="257" r:id="R2b230a1531aa4aa3"/>
    <p:sldId xmlns:r="http://schemas.openxmlformats.org/officeDocument/2006/relationships" id="258" r:id="R2126db76072b49e5"/>
    <p:sldId xmlns:r="http://schemas.openxmlformats.org/officeDocument/2006/relationships" id="259" r:id="R395832b2fc904cdb"/>
    <p:sldId xmlns:r="http://schemas.openxmlformats.org/officeDocument/2006/relationships" id="260" r:id="Rd29d516e3df442b6"/>
    <p:sldId xmlns:r="http://schemas.openxmlformats.org/officeDocument/2006/relationships" id="261" r:id="Re365c420b6b14117"/>
    <p:sldId xmlns:r="http://schemas.openxmlformats.org/officeDocument/2006/relationships" id="262" r:id="Ra74b9a799f074e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b649b4fb9e4faa" /><Relationship Type="http://schemas.openxmlformats.org/officeDocument/2006/relationships/slide" Target="/ppt/slides/slide1.xml" Id="R5b3a99a929a14fd9" /><Relationship Type="http://schemas.openxmlformats.org/officeDocument/2006/relationships/slide" Target="/ppt/slides/slide2.xml" Id="R2b230a1531aa4aa3" /><Relationship Type="http://schemas.openxmlformats.org/officeDocument/2006/relationships/slide" Target="/ppt/slides/slide3.xml" Id="R2126db76072b49e5" /><Relationship Type="http://schemas.openxmlformats.org/officeDocument/2006/relationships/slide" Target="/ppt/slides/slide4.xml" Id="R395832b2fc904cdb" /><Relationship Type="http://schemas.openxmlformats.org/officeDocument/2006/relationships/slide" Target="/ppt/slides/slide5.xml" Id="Rd29d516e3df442b6" /><Relationship Type="http://schemas.openxmlformats.org/officeDocument/2006/relationships/slide" Target="/ppt/slides/slide6.xml" Id="Re365c420b6b14117" /><Relationship Type="http://schemas.openxmlformats.org/officeDocument/2006/relationships/slide" Target="/ppt/slides/slide7.xml" Id="Ra74b9a799f074e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475290750643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81f79bc0e4cdb" /><Relationship Type="http://schemas.openxmlformats.org/officeDocument/2006/relationships/theme" Target="/ppt/slideMasters/theme/theme1.xml" Id="R456e774659db49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981f79bc0e4c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7720d46a84c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318089f9441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3aade718441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6a26fa9fa4e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10fde1fa845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8ce4c64114c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d78fa43a64d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VELETA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VELETA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857 121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134 332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1 077 654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41 632 765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41 928 877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FLEDSBERG HERMOD HOLTE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HELLAND ASTRID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Byavegen 287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7717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Hermod.fledsberg@mercantor.no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989 893 556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VELETA AS</a:t>
            </a:r>
          </a:p>
        </p:txBody>
      </p:sp>
    </p:spTree>
  </p:cSld>
  <p:clrMapOvr>
    <a:masterClrMapping xmlns:a="http://schemas.openxmlformats.org/drawingml/2006/main"/>
  </p:clrMapOvr>
</p:sld>
</file>