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4eff9b501842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96cf2b3cf14afd"/>
  </p:sldMasterIdLst>
  <p:sldIdLst>
    <p:sldId xmlns:r="http://schemas.openxmlformats.org/officeDocument/2006/relationships" id="256" r:id="R5be9cd824b574c18"/>
    <p:sldId xmlns:r="http://schemas.openxmlformats.org/officeDocument/2006/relationships" id="257" r:id="R4fb7378c36304c63"/>
    <p:sldId xmlns:r="http://schemas.openxmlformats.org/officeDocument/2006/relationships" id="258" r:id="R91fecd7f7a334f14"/>
    <p:sldId xmlns:r="http://schemas.openxmlformats.org/officeDocument/2006/relationships" id="259" r:id="R6d7963d54d5340f1"/>
    <p:sldId xmlns:r="http://schemas.openxmlformats.org/officeDocument/2006/relationships" id="260" r:id="R3a8a112d54c94f38"/>
    <p:sldId xmlns:r="http://schemas.openxmlformats.org/officeDocument/2006/relationships" id="261" r:id="R9f4641bc579b45a9"/>
    <p:sldId xmlns:r="http://schemas.openxmlformats.org/officeDocument/2006/relationships" id="262" r:id="R03d9a6d0405644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96cf2b3cf14afd" /><Relationship Type="http://schemas.openxmlformats.org/officeDocument/2006/relationships/slide" Target="/ppt/slides/slide1.xml" Id="R5be9cd824b574c18" /><Relationship Type="http://schemas.openxmlformats.org/officeDocument/2006/relationships/slide" Target="/ppt/slides/slide2.xml" Id="R4fb7378c36304c63" /><Relationship Type="http://schemas.openxmlformats.org/officeDocument/2006/relationships/slide" Target="/ppt/slides/slide3.xml" Id="R91fecd7f7a334f14" /><Relationship Type="http://schemas.openxmlformats.org/officeDocument/2006/relationships/slide" Target="/ppt/slides/slide4.xml" Id="R6d7963d54d5340f1" /><Relationship Type="http://schemas.openxmlformats.org/officeDocument/2006/relationships/slide" Target="/ppt/slides/slide5.xml" Id="R3a8a112d54c94f38" /><Relationship Type="http://schemas.openxmlformats.org/officeDocument/2006/relationships/slide" Target="/ppt/slides/slide6.xml" Id="R9f4641bc579b45a9" /><Relationship Type="http://schemas.openxmlformats.org/officeDocument/2006/relationships/slide" Target="/ppt/slides/slide7.xml" Id="R03d9a6d0405644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3f917c93e64c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c3d2db7274715" /><Relationship Type="http://schemas.openxmlformats.org/officeDocument/2006/relationships/theme" Target="/ppt/slideMasters/theme/theme1.xml" Id="Rafa3475353444f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9c3d2db72747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5ddc388ff44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f63cbf1d44a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b134de20449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5a3d82a0fc4c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1fbe91a2b4d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a46c5440149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955d9235a49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BRØDR. ØRJANSEN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BRØDR. ØRJANSEN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BRØDR. ØRJANSEN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BRØDR. ØRJANSEN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BRØDR. ØRJANSEN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BRØDR. ØRJANSEN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3 390 901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−507 471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−375 732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1 313 257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2 199 942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BRØDR. ØRJANSEN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ØRJANSEN HARALD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ØRJANSEN SIGMUND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BRØDR. ØRJANSEN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Eidevegen 96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85 11 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989 896 962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BRØDR. ØRJANSEN AS</a:t>
            </a:r>
          </a:p>
        </p:txBody>
      </p:sp>
    </p:spTree>
  </p:cSld>
  <p:clrMapOvr>
    <a:masterClrMapping xmlns:a="http://schemas.openxmlformats.org/drawingml/2006/main"/>
  </p:clrMapOvr>
</p:sld>
</file>