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2cc8f0d5f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c42d99e694eba"/>
  </p:sldMasterIdLst>
  <p:sldIdLst>
    <p:sldId xmlns:r="http://schemas.openxmlformats.org/officeDocument/2006/relationships" id="256" r:id="Rd68b416dc1804d18"/>
    <p:sldId xmlns:r="http://schemas.openxmlformats.org/officeDocument/2006/relationships" id="257" r:id="Rf6f7a79b510648cf"/>
    <p:sldId xmlns:r="http://schemas.openxmlformats.org/officeDocument/2006/relationships" id="258" r:id="R8175722b8f254eac"/>
    <p:sldId xmlns:r="http://schemas.openxmlformats.org/officeDocument/2006/relationships" id="259" r:id="Raadada3db9d9442d"/>
    <p:sldId xmlns:r="http://schemas.openxmlformats.org/officeDocument/2006/relationships" id="260" r:id="Ra536ba70adf54bb9"/>
    <p:sldId xmlns:r="http://schemas.openxmlformats.org/officeDocument/2006/relationships" id="261" r:id="Rb1379670e4684449"/>
    <p:sldId xmlns:r="http://schemas.openxmlformats.org/officeDocument/2006/relationships" id="262" r:id="R1958d6e0d572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c42d99e694eba" /><Relationship Type="http://schemas.openxmlformats.org/officeDocument/2006/relationships/slide" Target="/ppt/slides/slide1.xml" Id="Rd68b416dc1804d18" /><Relationship Type="http://schemas.openxmlformats.org/officeDocument/2006/relationships/slide" Target="/ppt/slides/slide2.xml" Id="Rf6f7a79b510648cf" /><Relationship Type="http://schemas.openxmlformats.org/officeDocument/2006/relationships/slide" Target="/ppt/slides/slide3.xml" Id="R8175722b8f254eac" /><Relationship Type="http://schemas.openxmlformats.org/officeDocument/2006/relationships/slide" Target="/ppt/slides/slide4.xml" Id="Raadada3db9d9442d" /><Relationship Type="http://schemas.openxmlformats.org/officeDocument/2006/relationships/slide" Target="/ppt/slides/slide5.xml" Id="Ra536ba70adf54bb9" /><Relationship Type="http://schemas.openxmlformats.org/officeDocument/2006/relationships/slide" Target="/ppt/slides/slide6.xml" Id="Rb1379670e4684449" /><Relationship Type="http://schemas.openxmlformats.org/officeDocument/2006/relationships/slide" Target="/ppt/slides/slide7.xml" Id="R1958d6e0d572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5e95bba18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16a66e7b46db" /><Relationship Type="http://schemas.openxmlformats.org/officeDocument/2006/relationships/theme" Target="/ppt/slideMasters/theme/theme1.xml" Id="Re9e9dde2743a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a16a66e7b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9b3cc4f90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d15a588e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a4e95ff82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ac73133143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fcd773d3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58469450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8d7a6f5e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FOREFRONT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FOREFRONT HOLDINGS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21 212 806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AARON MERRY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amerry@hotmail.com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989 903 012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FOREFRONT HOLDINGS AS</a:t>
            </a:r>
          </a:p>
        </p:txBody>
      </p:sp>
    </p:spTree>
  </p:cSld>
  <p:clrMapOvr>
    <a:masterClrMapping xmlns:a="http://schemas.openxmlformats.org/drawingml/2006/main"/>
  </p:clrMapOvr>
</p:sld>
</file>