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38f300409744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16a746d42b42a6"/>
  </p:sldMasterIdLst>
  <p:sldIdLst>
    <p:sldId xmlns:r="http://schemas.openxmlformats.org/officeDocument/2006/relationships" id="256" r:id="R5b430cf8d65346ea"/>
    <p:sldId xmlns:r="http://schemas.openxmlformats.org/officeDocument/2006/relationships" id="257" r:id="Rfdcfb371f6eb4187"/>
    <p:sldId xmlns:r="http://schemas.openxmlformats.org/officeDocument/2006/relationships" id="258" r:id="R48eae30ec74a457c"/>
    <p:sldId xmlns:r="http://schemas.openxmlformats.org/officeDocument/2006/relationships" id="259" r:id="Rc98be8fb75bb4174"/>
    <p:sldId xmlns:r="http://schemas.openxmlformats.org/officeDocument/2006/relationships" id="260" r:id="Rdc20ee4d24444db7"/>
    <p:sldId xmlns:r="http://schemas.openxmlformats.org/officeDocument/2006/relationships" id="261" r:id="R36162213cdd24feb"/>
    <p:sldId xmlns:r="http://schemas.openxmlformats.org/officeDocument/2006/relationships" id="262" r:id="Rd7daf60065bc4f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16a746d42b42a6" /><Relationship Type="http://schemas.openxmlformats.org/officeDocument/2006/relationships/slide" Target="/ppt/slides/slide1.xml" Id="R5b430cf8d65346ea" /><Relationship Type="http://schemas.openxmlformats.org/officeDocument/2006/relationships/slide" Target="/ppt/slides/slide2.xml" Id="Rfdcfb371f6eb4187" /><Relationship Type="http://schemas.openxmlformats.org/officeDocument/2006/relationships/slide" Target="/ppt/slides/slide3.xml" Id="R48eae30ec74a457c" /><Relationship Type="http://schemas.openxmlformats.org/officeDocument/2006/relationships/slide" Target="/ppt/slides/slide4.xml" Id="Rc98be8fb75bb4174" /><Relationship Type="http://schemas.openxmlformats.org/officeDocument/2006/relationships/slide" Target="/ppt/slides/slide5.xml" Id="Rdc20ee4d24444db7" /><Relationship Type="http://schemas.openxmlformats.org/officeDocument/2006/relationships/slide" Target="/ppt/slides/slide6.xml" Id="R36162213cdd24feb" /><Relationship Type="http://schemas.openxmlformats.org/officeDocument/2006/relationships/slide" Target="/ppt/slides/slide7.xml" Id="Rd7daf60065bc4f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37bbbfd64c4b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579e8d03a41e4" /><Relationship Type="http://schemas.openxmlformats.org/officeDocument/2006/relationships/theme" Target="/ppt/slideMasters/theme/theme1.xml" Id="R1f1b1b842f9f46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2579e8d03a41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9953af59546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0bda1a05742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fd2c5f5cb4c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b35e82b3942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8fa09924343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c984d93ad45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96f5897bc41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UTSIKTEN HOTELL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UTSIKTEN HOTELL DRIFT AS ble etablert [år] og holder til i Kvinesdal.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21 584 541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−2 336 657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−1 971 933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6 429 305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TANGOO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35 88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989 926 438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UTSIKTEN HOTELL DRIFT AS</a:t>
            </a:r>
          </a:p>
        </p:txBody>
      </p:sp>
    </p:spTree>
  </p:cSld>
  <p:clrMapOvr>
    <a:masterClrMapping xmlns:a="http://schemas.openxmlformats.org/drawingml/2006/main"/>
  </p:clrMapOvr>
</p:sld>
</file>