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53f730cdf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ea96ee3ce4a49"/>
  </p:sldMasterIdLst>
  <p:sldIdLst>
    <p:sldId xmlns:r="http://schemas.openxmlformats.org/officeDocument/2006/relationships" id="256" r:id="Rd95c0033a7794651"/>
    <p:sldId xmlns:r="http://schemas.openxmlformats.org/officeDocument/2006/relationships" id="257" r:id="R8aa1783899a64fdc"/>
    <p:sldId xmlns:r="http://schemas.openxmlformats.org/officeDocument/2006/relationships" id="258" r:id="R02f55dd695bb442a"/>
    <p:sldId xmlns:r="http://schemas.openxmlformats.org/officeDocument/2006/relationships" id="259" r:id="R1a03b6f77ec84a4e"/>
    <p:sldId xmlns:r="http://schemas.openxmlformats.org/officeDocument/2006/relationships" id="260" r:id="R230cd63aa9f94afc"/>
    <p:sldId xmlns:r="http://schemas.openxmlformats.org/officeDocument/2006/relationships" id="261" r:id="R2f26d52d70e54d9d"/>
    <p:sldId xmlns:r="http://schemas.openxmlformats.org/officeDocument/2006/relationships" id="262" r:id="Rd4455edfd432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ea96ee3ce4a49" /><Relationship Type="http://schemas.openxmlformats.org/officeDocument/2006/relationships/slide" Target="/ppt/slides/slide1.xml" Id="Rd95c0033a7794651" /><Relationship Type="http://schemas.openxmlformats.org/officeDocument/2006/relationships/slide" Target="/ppt/slides/slide2.xml" Id="R8aa1783899a64fdc" /><Relationship Type="http://schemas.openxmlformats.org/officeDocument/2006/relationships/slide" Target="/ppt/slides/slide3.xml" Id="R02f55dd695bb442a" /><Relationship Type="http://schemas.openxmlformats.org/officeDocument/2006/relationships/slide" Target="/ppt/slides/slide4.xml" Id="R1a03b6f77ec84a4e" /><Relationship Type="http://schemas.openxmlformats.org/officeDocument/2006/relationships/slide" Target="/ppt/slides/slide5.xml" Id="R230cd63aa9f94afc" /><Relationship Type="http://schemas.openxmlformats.org/officeDocument/2006/relationships/slide" Target="/ppt/slides/slide6.xml" Id="R2f26d52d70e54d9d" /><Relationship Type="http://schemas.openxmlformats.org/officeDocument/2006/relationships/slide" Target="/ppt/slides/slide7.xml" Id="Rd4455edfd432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982c9f6fe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e7ce68b054cd9" /><Relationship Type="http://schemas.openxmlformats.org/officeDocument/2006/relationships/theme" Target="/ppt/slideMasters/theme/theme1.xml" Id="Re305dcf30640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e7ce68b05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503ad8c1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a11fea3eb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66eeb7586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4a61d8a0f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2bc0aa6d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caed3178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c4335bbd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JÆGER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JÆGER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Bryggetorget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989 931 849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