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c367e8710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dc89348ad40cf"/>
  </p:sldMasterIdLst>
  <p:sldIdLst>
    <p:sldId xmlns:r="http://schemas.openxmlformats.org/officeDocument/2006/relationships" id="256" r:id="Rac6b9b767594486e"/>
    <p:sldId xmlns:r="http://schemas.openxmlformats.org/officeDocument/2006/relationships" id="257" r:id="R7df3e72cdaa24185"/>
    <p:sldId xmlns:r="http://schemas.openxmlformats.org/officeDocument/2006/relationships" id="258" r:id="Rac26a4f18beb437e"/>
    <p:sldId xmlns:r="http://schemas.openxmlformats.org/officeDocument/2006/relationships" id="259" r:id="R74a3514057bd4d08"/>
    <p:sldId xmlns:r="http://schemas.openxmlformats.org/officeDocument/2006/relationships" id="260" r:id="R3640ed6b1f90443c"/>
    <p:sldId xmlns:r="http://schemas.openxmlformats.org/officeDocument/2006/relationships" id="261" r:id="R59ed9526e6734b42"/>
    <p:sldId xmlns:r="http://schemas.openxmlformats.org/officeDocument/2006/relationships" id="262" r:id="R39fa4507faa8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dc89348ad40cf" /><Relationship Type="http://schemas.openxmlformats.org/officeDocument/2006/relationships/slide" Target="/ppt/slides/slide1.xml" Id="Rac6b9b767594486e" /><Relationship Type="http://schemas.openxmlformats.org/officeDocument/2006/relationships/slide" Target="/ppt/slides/slide2.xml" Id="R7df3e72cdaa24185" /><Relationship Type="http://schemas.openxmlformats.org/officeDocument/2006/relationships/slide" Target="/ppt/slides/slide3.xml" Id="Rac26a4f18beb437e" /><Relationship Type="http://schemas.openxmlformats.org/officeDocument/2006/relationships/slide" Target="/ppt/slides/slide4.xml" Id="R74a3514057bd4d08" /><Relationship Type="http://schemas.openxmlformats.org/officeDocument/2006/relationships/slide" Target="/ppt/slides/slide5.xml" Id="R3640ed6b1f90443c" /><Relationship Type="http://schemas.openxmlformats.org/officeDocument/2006/relationships/slide" Target="/ppt/slides/slide6.xml" Id="R59ed9526e6734b42" /><Relationship Type="http://schemas.openxmlformats.org/officeDocument/2006/relationships/slide" Target="/ppt/slides/slide7.xml" Id="R39fa4507faa8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3ddbc5dc9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86235b674c52" /><Relationship Type="http://schemas.openxmlformats.org/officeDocument/2006/relationships/theme" Target="/ppt/slideMasters/theme/theme1.xml" Id="R2217bfc10ee4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386235b67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9539016e0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b25ca5bd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5930d16a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c0554c9a1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99457ae1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25174a7b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e0ca24b5e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&amp; KLEPPE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&amp; KLEPPE ANLEGG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35 264 367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55 226 860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69 332 298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JOAR DIMMEN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SVEIN OVE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989 957 058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&amp; KLEPPE ANLEGG AS</a:t>
            </a:r>
          </a:p>
        </p:txBody>
      </p:sp>
    </p:spTree>
  </p:cSld>
  <p:clrMapOvr>
    <a:masterClrMapping xmlns:a="http://schemas.openxmlformats.org/drawingml/2006/main"/>
  </p:clrMapOvr>
</p:sld>
</file>