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1d5fc806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90ed3977844b6"/>
  </p:sldMasterIdLst>
  <p:sldIdLst>
    <p:sldId xmlns:r="http://schemas.openxmlformats.org/officeDocument/2006/relationships" id="256" r:id="R220a364a13c14898"/>
    <p:sldId xmlns:r="http://schemas.openxmlformats.org/officeDocument/2006/relationships" id="257" r:id="Rb2ecaa1b13d4493b"/>
    <p:sldId xmlns:r="http://schemas.openxmlformats.org/officeDocument/2006/relationships" id="258" r:id="R8ad109f664604a7b"/>
    <p:sldId xmlns:r="http://schemas.openxmlformats.org/officeDocument/2006/relationships" id="259" r:id="R0fc05d547c1f4f05"/>
    <p:sldId xmlns:r="http://schemas.openxmlformats.org/officeDocument/2006/relationships" id="260" r:id="R432cbca88d104a3f"/>
    <p:sldId xmlns:r="http://schemas.openxmlformats.org/officeDocument/2006/relationships" id="261" r:id="Re305fc4da9cd4450"/>
    <p:sldId xmlns:r="http://schemas.openxmlformats.org/officeDocument/2006/relationships" id="262" r:id="Rc66fe0ebc2d5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90ed3977844b6" /><Relationship Type="http://schemas.openxmlformats.org/officeDocument/2006/relationships/slide" Target="/ppt/slides/slide1.xml" Id="R220a364a13c14898" /><Relationship Type="http://schemas.openxmlformats.org/officeDocument/2006/relationships/slide" Target="/ppt/slides/slide2.xml" Id="Rb2ecaa1b13d4493b" /><Relationship Type="http://schemas.openxmlformats.org/officeDocument/2006/relationships/slide" Target="/ppt/slides/slide3.xml" Id="R8ad109f664604a7b" /><Relationship Type="http://schemas.openxmlformats.org/officeDocument/2006/relationships/slide" Target="/ppt/slides/slide4.xml" Id="R0fc05d547c1f4f05" /><Relationship Type="http://schemas.openxmlformats.org/officeDocument/2006/relationships/slide" Target="/ppt/slides/slide5.xml" Id="R432cbca88d104a3f" /><Relationship Type="http://schemas.openxmlformats.org/officeDocument/2006/relationships/slide" Target="/ppt/slides/slide6.xml" Id="Re305fc4da9cd4450" /><Relationship Type="http://schemas.openxmlformats.org/officeDocument/2006/relationships/slide" Target="/ppt/slides/slide7.xml" Id="Rc66fe0ebc2d5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099fadd7a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1b62e5924e73" /><Relationship Type="http://schemas.openxmlformats.org/officeDocument/2006/relationships/theme" Target="/ppt/slideMasters/theme/theme1.xml" Id="R2d1577ff3cf2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f1b62e592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0852e8d9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1cc010bd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3515c280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e80a71461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806b9684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1a46b9af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a4bc7075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BYGG AS ble etablert [år] og holder til i Karlstad.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17 575 941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3 822 742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RYDENG ESPEN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Møllerhaugveien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9322 Karlstad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49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post@maalselvbygg.no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BYGG AS</a:t>
            </a:r>
          </a:p>
        </p:txBody>
      </p:sp>
    </p:spTree>
  </p:cSld>
  <p:clrMapOvr>
    <a:masterClrMapping xmlns:a="http://schemas.openxmlformats.org/drawingml/2006/main"/>
  </p:clrMapOvr>
</p:sld>
</file>