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e19baabd7d4ef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99b7740069402b"/>
  </p:sldMasterIdLst>
  <p:sldIdLst>
    <p:sldId xmlns:r="http://schemas.openxmlformats.org/officeDocument/2006/relationships" id="256" r:id="Ra2da5616d11b407f"/>
    <p:sldId xmlns:r="http://schemas.openxmlformats.org/officeDocument/2006/relationships" id="257" r:id="R4711f5c8de7847f8"/>
    <p:sldId xmlns:r="http://schemas.openxmlformats.org/officeDocument/2006/relationships" id="258" r:id="Rb912d8deb6f84430"/>
    <p:sldId xmlns:r="http://schemas.openxmlformats.org/officeDocument/2006/relationships" id="259" r:id="Ra113cde069f24a76"/>
    <p:sldId xmlns:r="http://schemas.openxmlformats.org/officeDocument/2006/relationships" id="260" r:id="R44efd21518574373"/>
    <p:sldId xmlns:r="http://schemas.openxmlformats.org/officeDocument/2006/relationships" id="261" r:id="R9b4744b1e73b4b94"/>
    <p:sldId xmlns:r="http://schemas.openxmlformats.org/officeDocument/2006/relationships" id="262" r:id="R7be887d80f49421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99b7740069402b" /><Relationship Type="http://schemas.openxmlformats.org/officeDocument/2006/relationships/slide" Target="/ppt/slides/slide1.xml" Id="Ra2da5616d11b407f" /><Relationship Type="http://schemas.openxmlformats.org/officeDocument/2006/relationships/slide" Target="/ppt/slides/slide2.xml" Id="R4711f5c8de7847f8" /><Relationship Type="http://schemas.openxmlformats.org/officeDocument/2006/relationships/slide" Target="/ppt/slides/slide3.xml" Id="Rb912d8deb6f84430" /><Relationship Type="http://schemas.openxmlformats.org/officeDocument/2006/relationships/slide" Target="/ppt/slides/slide4.xml" Id="Ra113cde069f24a76" /><Relationship Type="http://schemas.openxmlformats.org/officeDocument/2006/relationships/slide" Target="/ppt/slides/slide5.xml" Id="R44efd21518574373" /><Relationship Type="http://schemas.openxmlformats.org/officeDocument/2006/relationships/slide" Target="/ppt/slides/slide6.xml" Id="R9b4744b1e73b4b94" /><Relationship Type="http://schemas.openxmlformats.org/officeDocument/2006/relationships/slide" Target="/ppt/slides/slide7.xml" Id="R7be887d80f49421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9676ebee22343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862109e6b4ecd" /><Relationship Type="http://schemas.openxmlformats.org/officeDocument/2006/relationships/theme" Target="/ppt/slideMasters/theme/theme1.xml" Id="R18ce735a919a4a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f862109e6b4ec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b3cffb5b304b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d02f52e7b14f8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f8423312bd49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e4bf8859ea494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5678a838ba463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4870d4b044459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398c918c014bb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AFR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AFR HOLDING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−229 104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4 276 128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4 298 609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AMUND FRØYSA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Skåthaugen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6010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989 965 948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AFR HOLDING AS</a:t>
            </a:r>
          </a:p>
        </p:txBody>
      </p:sp>
    </p:spTree>
  </p:cSld>
  <p:clrMapOvr>
    <a:masterClrMapping xmlns:a="http://schemas.openxmlformats.org/drawingml/2006/main"/>
  </p:clrMapOvr>
</p:sld>
</file>