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78cb8448c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f78eada714692"/>
  </p:sldMasterIdLst>
  <p:sldIdLst>
    <p:sldId xmlns:r="http://schemas.openxmlformats.org/officeDocument/2006/relationships" id="256" r:id="R4094cf5b1feb42a7"/>
    <p:sldId xmlns:r="http://schemas.openxmlformats.org/officeDocument/2006/relationships" id="257" r:id="R52527ab586514291"/>
    <p:sldId xmlns:r="http://schemas.openxmlformats.org/officeDocument/2006/relationships" id="258" r:id="R4162cd8ec10243f0"/>
    <p:sldId xmlns:r="http://schemas.openxmlformats.org/officeDocument/2006/relationships" id="259" r:id="R49e58c2bf8004121"/>
    <p:sldId xmlns:r="http://schemas.openxmlformats.org/officeDocument/2006/relationships" id="260" r:id="Rb1b9f67ade834de6"/>
    <p:sldId xmlns:r="http://schemas.openxmlformats.org/officeDocument/2006/relationships" id="261" r:id="R9c2cf81532a8411c"/>
    <p:sldId xmlns:r="http://schemas.openxmlformats.org/officeDocument/2006/relationships" id="262" r:id="R1288d911b7a5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f78eada714692" /><Relationship Type="http://schemas.openxmlformats.org/officeDocument/2006/relationships/slide" Target="/ppt/slides/slide1.xml" Id="R4094cf5b1feb42a7" /><Relationship Type="http://schemas.openxmlformats.org/officeDocument/2006/relationships/slide" Target="/ppt/slides/slide2.xml" Id="R52527ab586514291" /><Relationship Type="http://schemas.openxmlformats.org/officeDocument/2006/relationships/slide" Target="/ppt/slides/slide3.xml" Id="R4162cd8ec10243f0" /><Relationship Type="http://schemas.openxmlformats.org/officeDocument/2006/relationships/slide" Target="/ppt/slides/slide4.xml" Id="R49e58c2bf8004121" /><Relationship Type="http://schemas.openxmlformats.org/officeDocument/2006/relationships/slide" Target="/ppt/slides/slide5.xml" Id="Rb1b9f67ade834de6" /><Relationship Type="http://schemas.openxmlformats.org/officeDocument/2006/relationships/slide" Target="/ppt/slides/slide6.xml" Id="R9c2cf81532a8411c" /><Relationship Type="http://schemas.openxmlformats.org/officeDocument/2006/relationships/slide" Target="/ppt/slides/slide7.xml" Id="R1288d911b7a5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40b3553be47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d03cbbe734e9f" /><Relationship Type="http://schemas.openxmlformats.org/officeDocument/2006/relationships/theme" Target="/ppt/slideMasters/theme/theme1.xml" Id="Rae7d28f5a89f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d03cbbe73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cd9aebccb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9c66f21e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a3c478bc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100aff6a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cb3e22aa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37dc7ad75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c839bb11f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C.E. BØSTERUD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723 883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25 829 775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BØSTERUD CHRISTIN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Sørbrøden Gård, Brødenveien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C.E. BØSTERUD AS</a:t>
            </a:r>
          </a:p>
        </p:txBody>
      </p:sp>
    </p:spTree>
  </p:cSld>
  <p:clrMapOvr>
    <a:masterClrMapping xmlns:a="http://schemas.openxmlformats.org/drawingml/2006/main"/>
  </p:clrMapOvr>
</p:sld>
</file>