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b64e62f4e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4aa38135a4d33"/>
  </p:sldMasterIdLst>
  <p:sldIdLst>
    <p:sldId xmlns:r="http://schemas.openxmlformats.org/officeDocument/2006/relationships" id="256" r:id="R5bda7c197e9642d2"/>
    <p:sldId xmlns:r="http://schemas.openxmlformats.org/officeDocument/2006/relationships" id="257" r:id="Rff90bc2e088348cc"/>
    <p:sldId xmlns:r="http://schemas.openxmlformats.org/officeDocument/2006/relationships" id="258" r:id="R5864df08d3f04fce"/>
    <p:sldId xmlns:r="http://schemas.openxmlformats.org/officeDocument/2006/relationships" id="259" r:id="Rba0e946258514bd6"/>
    <p:sldId xmlns:r="http://schemas.openxmlformats.org/officeDocument/2006/relationships" id="260" r:id="Rbafbb5eb007946b9"/>
    <p:sldId xmlns:r="http://schemas.openxmlformats.org/officeDocument/2006/relationships" id="261" r:id="Rcddd8001a5fa4f3e"/>
    <p:sldId xmlns:r="http://schemas.openxmlformats.org/officeDocument/2006/relationships" id="262" r:id="Rfcfcfeb0ece2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4aa38135a4d33" /><Relationship Type="http://schemas.openxmlformats.org/officeDocument/2006/relationships/slide" Target="/ppt/slides/slide1.xml" Id="R5bda7c197e9642d2" /><Relationship Type="http://schemas.openxmlformats.org/officeDocument/2006/relationships/slide" Target="/ppt/slides/slide2.xml" Id="Rff90bc2e088348cc" /><Relationship Type="http://schemas.openxmlformats.org/officeDocument/2006/relationships/slide" Target="/ppt/slides/slide3.xml" Id="R5864df08d3f04fce" /><Relationship Type="http://schemas.openxmlformats.org/officeDocument/2006/relationships/slide" Target="/ppt/slides/slide4.xml" Id="Rba0e946258514bd6" /><Relationship Type="http://schemas.openxmlformats.org/officeDocument/2006/relationships/slide" Target="/ppt/slides/slide5.xml" Id="Rbafbb5eb007946b9" /><Relationship Type="http://schemas.openxmlformats.org/officeDocument/2006/relationships/slide" Target="/ppt/slides/slide6.xml" Id="Rcddd8001a5fa4f3e" /><Relationship Type="http://schemas.openxmlformats.org/officeDocument/2006/relationships/slide" Target="/ppt/slides/slide7.xml" Id="Rfcfcfeb0ece2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14e3d31dc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fd0da3ec84a34" /><Relationship Type="http://schemas.openxmlformats.org/officeDocument/2006/relationships/theme" Target="/ppt/slideMasters/theme/theme1.xml" Id="R52a4d77e0a91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fd0da3ec8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b7897d9c7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0b5b8dfc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de1abf80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69086a0c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2b9cdc109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d02dc826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d7690d42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BLÅ HAVKATT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BLÅ HAVKATT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50 939 605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178 922 816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180 084 323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Stoltenbergs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BLÅ HAVKATT AS</a:t>
            </a:r>
          </a:p>
        </p:txBody>
      </p:sp>
    </p:spTree>
  </p:cSld>
  <p:clrMapOvr>
    <a:masterClrMapping xmlns:a="http://schemas.openxmlformats.org/drawingml/2006/main"/>
  </p:clrMapOvr>
</p:sld>
</file>