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494a43d97c4e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bb756408d04f2a"/>
  </p:sldMasterIdLst>
  <p:sldIdLst>
    <p:sldId xmlns:r="http://schemas.openxmlformats.org/officeDocument/2006/relationships" id="256" r:id="Rc7365976aee84e1e"/>
    <p:sldId xmlns:r="http://schemas.openxmlformats.org/officeDocument/2006/relationships" id="257" r:id="R710722d9bce94dba"/>
    <p:sldId xmlns:r="http://schemas.openxmlformats.org/officeDocument/2006/relationships" id="258" r:id="Re3ae5ab78f0e4c4a"/>
    <p:sldId xmlns:r="http://schemas.openxmlformats.org/officeDocument/2006/relationships" id="259" r:id="R5649fa34f8494e21"/>
    <p:sldId xmlns:r="http://schemas.openxmlformats.org/officeDocument/2006/relationships" id="260" r:id="Ra95cd7039f894e33"/>
    <p:sldId xmlns:r="http://schemas.openxmlformats.org/officeDocument/2006/relationships" id="261" r:id="R7f0abf31ac384272"/>
    <p:sldId xmlns:r="http://schemas.openxmlformats.org/officeDocument/2006/relationships" id="262" r:id="Rc11284af355846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bb756408d04f2a" /><Relationship Type="http://schemas.openxmlformats.org/officeDocument/2006/relationships/slide" Target="/ppt/slides/slide1.xml" Id="Rc7365976aee84e1e" /><Relationship Type="http://schemas.openxmlformats.org/officeDocument/2006/relationships/slide" Target="/ppt/slides/slide2.xml" Id="R710722d9bce94dba" /><Relationship Type="http://schemas.openxmlformats.org/officeDocument/2006/relationships/slide" Target="/ppt/slides/slide3.xml" Id="Re3ae5ab78f0e4c4a" /><Relationship Type="http://schemas.openxmlformats.org/officeDocument/2006/relationships/slide" Target="/ppt/slides/slide4.xml" Id="R5649fa34f8494e21" /><Relationship Type="http://schemas.openxmlformats.org/officeDocument/2006/relationships/slide" Target="/ppt/slides/slide5.xml" Id="Ra95cd7039f894e33" /><Relationship Type="http://schemas.openxmlformats.org/officeDocument/2006/relationships/slide" Target="/ppt/slides/slide6.xml" Id="R7f0abf31ac384272" /><Relationship Type="http://schemas.openxmlformats.org/officeDocument/2006/relationships/slide" Target="/ppt/slides/slide7.xml" Id="Rc11284af355846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546474d3114a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fb2f0d5f746a1" /><Relationship Type="http://schemas.openxmlformats.org/officeDocument/2006/relationships/theme" Target="/ppt/slideMasters/theme/theme1.xml" Id="R650643ccf77845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afb2f0d5f746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2b2c8704841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f7b184d754b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75cd3cdb044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276d97a444e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8a6e1f7ee4d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0b8cb289849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e5cbb51c34d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FALLAKS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FALLAKS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FALLAKS AS ble etablert [år] og holder til i Solbergelva.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FALLAKS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FALLAKS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FALLAKS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2 942 846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1 645 767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1 386 254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16 217 494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21 583 069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FALLAKS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TERUM ATLE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FALLAKS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Fallaksøy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3057 Solbergelva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FALLAKS AS</a:t>
            </a:r>
          </a:p>
        </p:txBody>
      </p:sp>
    </p:spTree>
  </p:cSld>
  <p:clrMapOvr>
    <a:masterClrMapping xmlns:a="http://schemas.openxmlformats.org/drawingml/2006/main"/>
  </p:clrMapOvr>
</p:sld>
</file>