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1f8a6879374d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bfa6d315ae4918"/>
  </p:sldMasterIdLst>
  <p:sldIdLst>
    <p:sldId xmlns:r="http://schemas.openxmlformats.org/officeDocument/2006/relationships" id="256" r:id="Red76e4b65ae3489b"/>
    <p:sldId xmlns:r="http://schemas.openxmlformats.org/officeDocument/2006/relationships" id="257" r:id="R6ef4c5ee661340e1"/>
    <p:sldId xmlns:r="http://schemas.openxmlformats.org/officeDocument/2006/relationships" id="258" r:id="R85e477695dad4019"/>
    <p:sldId xmlns:r="http://schemas.openxmlformats.org/officeDocument/2006/relationships" id="259" r:id="Rdb083756f2ff4e28"/>
    <p:sldId xmlns:r="http://schemas.openxmlformats.org/officeDocument/2006/relationships" id="260" r:id="R8e7175ce9cad4038"/>
    <p:sldId xmlns:r="http://schemas.openxmlformats.org/officeDocument/2006/relationships" id="261" r:id="Rf0c09848faa84d50"/>
    <p:sldId xmlns:r="http://schemas.openxmlformats.org/officeDocument/2006/relationships" id="262" r:id="Rb940796c09c245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bfa6d315ae4918" /><Relationship Type="http://schemas.openxmlformats.org/officeDocument/2006/relationships/slide" Target="/ppt/slides/slide1.xml" Id="Red76e4b65ae3489b" /><Relationship Type="http://schemas.openxmlformats.org/officeDocument/2006/relationships/slide" Target="/ppt/slides/slide2.xml" Id="R6ef4c5ee661340e1" /><Relationship Type="http://schemas.openxmlformats.org/officeDocument/2006/relationships/slide" Target="/ppt/slides/slide3.xml" Id="R85e477695dad4019" /><Relationship Type="http://schemas.openxmlformats.org/officeDocument/2006/relationships/slide" Target="/ppt/slides/slide4.xml" Id="Rdb083756f2ff4e28" /><Relationship Type="http://schemas.openxmlformats.org/officeDocument/2006/relationships/slide" Target="/ppt/slides/slide5.xml" Id="R8e7175ce9cad4038" /><Relationship Type="http://schemas.openxmlformats.org/officeDocument/2006/relationships/slide" Target="/ppt/slides/slide6.xml" Id="Rf0c09848faa84d50" /><Relationship Type="http://schemas.openxmlformats.org/officeDocument/2006/relationships/slide" Target="/ppt/slides/slide7.xml" Id="Rb940796c09c245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99fb9a72144a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2ff13b6434390" /><Relationship Type="http://schemas.openxmlformats.org/officeDocument/2006/relationships/theme" Target="/ppt/slideMasters/theme/theme1.xml" Id="R27a28d9c3f2445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b2ff13b64343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6a7ded48f46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b8483989b44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89a85fb994b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5da38367944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0afc5e0824d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692aa72354e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fc8033b7249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24 310 390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27 513 957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28 469 148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SJUVE TOM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Hollenderåsen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3234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989 966 820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LARSING AS</a:t>
            </a:r>
          </a:p>
        </p:txBody>
      </p:sp>
    </p:spTree>
  </p:cSld>
  <p:clrMapOvr>
    <a:masterClrMapping xmlns:a="http://schemas.openxmlformats.org/drawingml/2006/main"/>
  </p:clrMapOvr>
</p:sld>
</file>