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7cddd1bc2642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4387beb4434efd"/>
  </p:sldMasterIdLst>
  <p:sldIdLst>
    <p:sldId xmlns:r="http://schemas.openxmlformats.org/officeDocument/2006/relationships" id="256" r:id="R0abd8869ff3b401f"/>
    <p:sldId xmlns:r="http://schemas.openxmlformats.org/officeDocument/2006/relationships" id="257" r:id="R19ee695cc2144059"/>
    <p:sldId xmlns:r="http://schemas.openxmlformats.org/officeDocument/2006/relationships" id="258" r:id="R1470046a9f2b45e9"/>
    <p:sldId xmlns:r="http://schemas.openxmlformats.org/officeDocument/2006/relationships" id="259" r:id="R3a3bbb937a77407b"/>
    <p:sldId xmlns:r="http://schemas.openxmlformats.org/officeDocument/2006/relationships" id="260" r:id="Ra03bf907daab4ae2"/>
    <p:sldId xmlns:r="http://schemas.openxmlformats.org/officeDocument/2006/relationships" id="261" r:id="R560af8d193294841"/>
    <p:sldId xmlns:r="http://schemas.openxmlformats.org/officeDocument/2006/relationships" id="262" r:id="Rb9e73289a08442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4387beb4434efd" /><Relationship Type="http://schemas.openxmlformats.org/officeDocument/2006/relationships/slide" Target="/ppt/slides/slide1.xml" Id="R0abd8869ff3b401f" /><Relationship Type="http://schemas.openxmlformats.org/officeDocument/2006/relationships/slide" Target="/ppt/slides/slide2.xml" Id="R19ee695cc2144059" /><Relationship Type="http://schemas.openxmlformats.org/officeDocument/2006/relationships/slide" Target="/ppt/slides/slide3.xml" Id="R1470046a9f2b45e9" /><Relationship Type="http://schemas.openxmlformats.org/officeDocument/2006/relationships/slide" Target="/ppt/slides/slide4.xml" Id="R3a3bbb937a77407b" /><Relationship Type="http://schemas.openxmlformats.org/officeDocument/2006/relationships/slide" Target="/ppt/slides/slide5.xml" Id="Ra03bf907daab4ae2" /><Relationship Type="http://schemas.openxmlformats.org/officeDocument/2006/relationships/slide" Target="/ppt/slides/slide6.xml" Id="R560af8d193294841" /><Relationship Type="http://schemas.openxmlformats.org/officeDocument/2006/relationships/slide" Target="/ppt/slides/slide7.xml" Id="Rb9e73289a08442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49b7fb936f4e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09b2322694805" /><Relationship Type="http://schemas.openxmlformats.org/officeDocument/2006/relationships/theme" Target="/ppt/slideMasters/theme/theme1.xml" Id="Rfe36978f3a244f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709b23226948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70bae170545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aeab37c3d4d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9b0005d0140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ac761e7f543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dd2cd43ca42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ef0efffa54e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ecc6af7bc45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 MONSEN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MONSEN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1 946 040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926 228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561 751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4 534 424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10 108 306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MONSEN ODD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Seiersbjerget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odd.monsen@kemax.no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