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df9d61a2e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5b667fc5b4eb0"/>
  </p:sldMasterIdLst>
  <p:sldIdLst>
    <p:sldId xmlns:r="http://schemas.openxmlformats.org/officeDocument/2006/relationships" id="256" r:id="R209956b839534b1d"/>
    <p:sldId xmlns:r="http://schemas.openxmlformats.org/officeDocument/2006/relationships" id="257" r:id="R55f788298e95477b"/>
    <p:sldId xmlns:r="http://schemas.openxmlformats.org/officeDocument/2006/relationships" id="258" r:id="Rc8a563ff1a314ea4"/>
    <p:sldId xmlns:r="http://schemas.openxmlformats.org/officeDocument/2006/relationships" id="259" r:id="Rfd55e902608442b9"/>
    <p:sldId xmlns:r="http://schemas.openxmlformats.org/officeDocument/2006/relationships" id="260" r:id="R7548a2776bfb4c1b"/>
    <p:sldId xmlns:r="http://schemas.openxmlformats.org/officeDocument/2006/relationships" id="261" r:id="Ra25e5564d5fa40f4"/>
    <p:sldId xmlns:r="http://schemas.openxmlformats.org/officeDocument/2006/relationships" id="262" r:id="R7fe958d2137a49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5b667fc5b4eb0" /><Relationship Type="http://schemas.openxmlformats.org/officeDocument/2006/relationships/slide" Target="/ppt/slides/slide1.xml" Id="R209956b839534b1d" /><Relationship Type="http://schemas.openxmlformats.org/officeDocument/2006/relationships/slide" Target="/ppt/slides/slide2.xml" Id="R55f788298e95477b" /><Relationship Type="http://schemas.openxmlformats.org/officeDocument/2006/relationships/slide" Target="/ppt/slides/slide3.xml" Id="Rc8a563ff1a314ea4" /><Relationship Type="http://schemas.openxmlformats.org/officeDocument/2006/relationships/slide" Target="/ppt/slides/slide4.xml" Id="Rfd55e902608442b9" /><Relationship Type="http://schemas.openxmlformats.org/officeDocument/2006/relationships/slide" Target="/ppt/slides/slide5.xml" Id="R7548a2776bfb4c1b" /><Relationship Type="http://schemas.openxmlformats.org/officeDocument/2006/relationships/slide" Target="/ppt/slides/slide6.xml" Id="Ra25e5564d5fa40f4" /><Relationship Type="http://schemas.openxmlformats.org/officeDocument/2006/relationships/slide" Target="/ppt/slides/slide7.xml" Id="R7fe958d2137a49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1cd4d65f0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20ba420d40de" /><Relationship Type="http://schemas.openxmlformats.org/officeDocument/2006/relationships/theme" Target="/ppt/slideMasters/theme/theme1.xml" Id="R9f6482bba9b7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020ba420d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1c9d6c56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6fbf4833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c8e3404b6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6a21b8877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fd13ba88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b4d2da9d2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c57d1e57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OSCARSBORG HOLDING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24 200 466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