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df70be8ed04b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cf5b98cd9b4ed5"/>
  </p:sldMasterIdLst>
  <p:sldIdLst>
    <p:sldId xmlns:r="http://schemas.openxmlformats.org/officeDocument/2006/relationships" id="256" r:id="Rdcbead8712084046"/>
    <p:sldId xmlns:r="http://schemas.openxmlformats.org/officeDocument/2006/relationships" id="257" r:id="Rd029060105384dc0"/>
    <p:sldId xmlns:r="http://schemas.openxmlformats.org/officeDocument/2006/relationships" id="258" r:id="R1b13a534f34a4aba"/>
    <p:sldId xmlns:r="http://schemas.openxmlformats.org/officeDocument/2006/relationships" id="259" r:id="Rc98433cca9494da1"/>
    <p:sldId xmlns:r="http://schemas.openxmlformats.org/officeDocument/2006/relationships" id="260" r:id="Rcb15519a93264e5d"/>
    <p:sldId xmlns:r="http://schemas.openxmlformats.org/officeDocument/2006/relationships" id="261" r:id="R57dbd46990ff4742"/>
    <p:sldId xmlns:r="http://schemas.openxmlformats.org/officeDocument/2006/relationships" id="262" r:id="Rd37153c4ceac40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cf5b98cd9b4ed5" /><Relationship Type="http://schemas.openxmlformats.org/officeDocument/2006/relationships/slide" Target="/ppt/slides/slide1.xml" Id="Rdcbead8712084046" /><Relationship Type="http://schemas.openxmlformats.org/officeDocument/2006/relationships/slide" Target="/ppt/slides/slide2.xml" Id="Rd029060105384dc0" /><Relationship Type="http://schemas.openxmlformats.org/officeDocument/2006/relationships/slide" Target="/ppt/slides/slide3.xml" Id="R1b13a534f34a4aba" /><Relationship Type="http://schemas.openxmlformats.org/officeDocument/2006/relationships/slide" Target="/ppt/slides/slide4.xml" Id="Rc98433cca9494da1" /><Relationship Type="http://schemas.openxmlformats.org/officeDocument/2006/relationships/slide" Target="/ppt/slides/slide5.xml" Id="Rcb15519a93264e5d" /><Relationship Type="http://schemas.openxmlformats.org/officeDocument/2006/relationships/slide" Target="/ppt/slides/slide6.xml" Id="R57dbd46990ff4742" /><Relationship Type="http://schemas.openxmlformats.org/officeDocument/2006/relationships/slide" Target="/ppt/slides/slide7.xml" Id="Rd37153c4ceac40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6fdcee4004a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d88be9ff64a95" /><Relationship Type="http://schemas.openxmlformats.org/officeDocument/2006/relationships/theme" Target="/ppt/slideMasters/theme/theme1.xml" Id="Rd4940fdbf5ad41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2d88be9ff64a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9529fdb7843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73850617642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932dedc9f4b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decef2c724e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820d5c1f749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2ffca752346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d79c7919c4f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SPURS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SPURS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−1 892 471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18 560 046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18 831 316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HORNE EIKELAND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EIDE HORNE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 EIDE HORNE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Complér Accounting AS, 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