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eccfbffbe24b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e2fb8536cd44f4"/>
  </p:sldMasterIdLst>
  <p:sldIdLst>
    <p:sldId xmlns:r="http://schemas.openxmlformats.org/officeDocument/2006/relationships" id="256" r:id="Re7153ab560a34ed3"/>
    <p:sldId xmlns:r="http://schemas.openxmlformats.org/officeDocument/2006/relationships" id="257" r:id="R65ace87dd5c94846"/>
    <p:sldId xmlns:r="http://schemas.openxmlformats.org/officeDocument/2006/relationships" id="258" r:id="R9fa1359207a742d7"/>
    <p:sldId xmlns:r="http://schemas.openxmlformats.org/officeDocument/2006/relationships" id="259" r:id="R12b2e1b031154a21"/>
    <p:sldId xmlns:r="http://schemas.openxmlformats.org/officeDocument/2006/relationships" id="260" r:id="Raf69615cb1e4470c"/>
    <p:sldId xmlns:r="http://schemas.openxmlformats.org/officeDocument/2006/relationships" id="261" r:id="R467a42d965224198"/>
    <p:sldId xmlns:r="http://schemas.openxmlformats.org/officeDocument/2006/relationships" id="262" r:id="Rc2a35493a9ad4e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2fb8536cd44f4" /><Relationship Type="http://schemas.openxmlformats.org/officeDocument/2006/relationships/slide" Target="/ppt/slides/slide1.xml" Id="Re7153ab560a34ed3" /><Relationship Type="http://schemas.openxmlformats.org/officeDocument/2006/relationships/slide" Target="/ppt/slides/slide2.xml" Id="R65ace87dd5c94846" /><Relationship Type="http://schemas.openxmlformats.org/officeDocument/2006/relationships/slide" Target="/ppt/slides/slide3.xml" Id="R9fa1359207a742d7" /><Relationship Type="http://schemas.openxmlformats.org/officeDocument/2006/relationships/slide" Target="/ppt/slides/slide4.xml" Id="R12b2e1b031154a21" /><Relationship Type="http://schemas.openxmlformats.org/officeDocument/2006/relationships/slide" Target="/ppt/slides/slide5.xml" Id="Raf69615cb1e4470c" /><Relationship Type="http://schemas.openxmlformats.org/officeDocument/2006/relationships/slide" Target="/ppt/slides/slide6.xml" Id="R467a42d965224198" /><Relationship Type="http://schemas.openxmlformats.org/officeDocument/2006/relationships/slide" Target="/ppt/slides/slide7.xml" Id="Rc2a35493a9ad4e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df41cc21b4a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87ec44ce94c92" /><Relationship Type="http://schemas.openxmlformats.org/officeDocument/2006/relationships/theme" Target="/ppt/slideMasters/theme/theme1.xml" Id="R64f247ab414a41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687ec44ce94c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c1f0880314a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f3d3d0c7545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8356788ad4f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da77b595942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ba27c5b004a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06b119db44d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3c9b5f73547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STEVNING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STEVNING HOLDING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−724 314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52 047 594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60 746 855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STEVNING VEGARD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 Hansens vei 12E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