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4fb987de674f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edddb06bed45d5"/>
  </p:sldMasterIdLst>
  <p:sldIdLst>
    <p:sldId xmlns:r="http://schemas.openxmlformats.org/officeDocument/2006/relationships" id="256" r:id="Rc0654b1f3bda413c"/>
    <p:sldId xmlns:r="http://schemas.openxmlformats.org/officeDocument/2006/relationships" id="257" r:id="R21f64ed946dc4217"/>
    <p:sldId xmlns:r="http://schemas.openxmlformats.org/officeDocument/2006/relationships" id="258" r:id="R059f49a0580148e2"/>
    <p:sldId xmlns:r="http://schemas.openxmlformats.org/officeDocument/2006/relationships" id="259" r:id="R61b16541985a4f6b"/>
    <p:sldId xmlns:r="http://schemas.openxmlformats.org/officeDocument/2006/relationships" id="260" r:id="Rfdcd32415ddf4d0b"/>
    <p:sldId xmlns:r="http://schemas.openxmlformats.org/officeDocument/2006/relationships" id="261" r:id="R12980fc8ad4a4083"/>
    <p:sldId xmlns:r="http://schemas.openxmlformats.org/officeDocument/2006/relationships" id="262" r:id="R016d6967ad0246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dddb06bed45d5" /><Relationship Type="http://schemas.openxmlformats.org/officeDocument/2006/relationships/slide" Target="/ppt/slides/slide1.xml" Id="Rc0654b1f3bda413c" /><Relationship Type="http://schemas.openxmlformats.org/officeDocument/2006/relationships/slide" Target="/ppt/slides/slide2.xml" Id="R21f64ed946dc4217" /><Relationship Type="http://schemas.openxmlformats.org/officeDocument/2006/relationships/slide" Target="/ppt/slides/slide3.xml" Id="R059f49a0580148e2" /><Relationship Type="http://schemas.openxmlformats.org/officeDocument/2006/relationships/slide" Target="/ppt/slides/slide4.xml" Id="R61b16541985a4f6b" /><Relationship Type="http://schemas.openxmlformats.org/officeDocument/2006/relationships/slide" Target="/ppt/slides/slide5.xml" Id="Rfdcd32415ddf4d0b" /><Relationship Type="http://schemas.openxmlformats.org/officeDocument/2006/relationships/slide" Target="/ppt/slides/slide6.xml" Id="R12980fc8ad4a4083" /><Relationship Type="http://schemas.openxmlformats.org/officeDocument/2006/relationships/slide" Target="/ppt/slides/slide7.xml" Id="R016d6967ad0246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554cd620d4a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902a04b5f4922" /><Relationship Type="http://schemas.openxmlformats.org/officeDocument/2006/relationships/theme" Target="/ppt/slideMasters/theme/theme1.xml" Id="Ra304e1080cc249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8902a04b5f49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9ee7186c74f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4eade5d2b4f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6f35ca25e4f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f551da2af4b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d9c8c14164e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a50400eb348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d91ff2d28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VALOGIANT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VALOGIANT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−229 153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53 879 976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53 941 602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OTTERBECK GRAVRÅK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OTTERBECK GRAVRÅK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OLVE GRAVRÅK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Orrebakken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