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fa7124dd304a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d49d5c315d4c52"/>
  </p:sldMasterIdLst>
  <p:sldIdLst>
    <p:sldId xmlns:r="http://schemas.openxmlformats.org/officeDocument/2006/relationships" id="256" r:id="R9f881295075f4e23"/>
    <p:sldId xmlns:r="http://schemas.openxmlformats.org/officeDocument/2006/relationships" id="257" r:id="R2669e975e9aa4380"/>
    <p:sldId xmlns:r="http://schemas.openxmlformats.org/officeDocument/2006/relationships" id="258" r:id="Rcfe71c58a7754cee"/>
    <p:sldId xmlns:r="http://schemas.openxmlformats.org/officeDocument/2006/relationships" id="259" r:id="R885ff7df380a476f"/>
    <p:sldId xmlns:r="http://schemas.openxmlformats.org/officeDocument/2006/relationships" id="260" r:id="R540b3d63b0074b57"/>
    <p:sldId xmlns:r="http://schemas.openxmlformats.org/officeDocument/2006/relationships" id="261" r:id="Red37b5a8bd0c475a"/>
    <p:sldId xmlns:r="http://schemas.openxmlformats.org/officeDocument/2006/relationships" id="262" r:id="Reb3a7128023a45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49d5c315d4c52" /><Relationship Type="http://schemas.openxmlformats.org/officeDocument/2006/relationships/slide" Target="/ppt/slides/slide1.xml" Id="R9f881295075f4e23" /><Relationship Type="http://schemas.openxmlformats.org/officeDocument/2006/relationships/slide" Target="/ppt/slides/slide2.xml" Id="R2669e975e9aa4380" /><Relationship Type="http://schemas.openxmlformats.org/officeDocument/2006/relationships/slide" Target="/ppt/slides/slide3.xml" Id="Rcfe71c58a7754cee" /><Relationship Type="http://schemas.openxmlformats.org/officeDocument/2006/relationships/slide" Target="/ppt/slides/slide4.xml" Id="R885ff7df380a476f" /><Relationship Type="http://schemas.openxmlformats.org/officeDocument/2006/relationships/slide" Target="/ppt/slides/slide5.xml" Id="R540b3d63b0074b57" /><Relationship Type="http://schemas.openxmlformats.org/officeDocument/2006/relationships/slide" Target="/ppt/slides/slide6.xml" Id="Red37b5a8bd0c475a" /><Relationship Type="http://schemas.openxmlformats.org/officeDocument/2006/relationships/slide" Target="/ppt/slides/slide7.xml" Id="Reb3a7128023a45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4b4a6896bc41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6fc1b99b146e9" /><Relationship Type="http://schemas.openxmlformats.org/officeDocument/2006/relationships/theme" Target="/ppt/slideMasters/theme/theme1.xml" Id="Rb4b4fc02ce154a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06fc1b99b146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b121455cc49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ff6a841f74a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12f8335ce49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bc36c42f440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3021b98e04f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f61a370694a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ed1f5146544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ØYVIND 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BAKKEN AS ble etablert [år] og holder til i Helgeroa.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420 905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520 739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2 639 003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Søndersrødveien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3295 Helgeroa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oyvind.bakken@bedriftsraadgiverne.no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www.bedriftsraadgiverne.no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