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5fb4962a8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e90cefebd4e0f"/>
  </p:sldMasterIdLst>
  <p:sldIdLst>
    <p:sldId xmlns:r="http://schemas.openxmlformats.org/officeDocument/2006/relationships" id="256" r:id="R4abe774e2a9643e8"/>
    <p:sldId xmlns:r="http://schemas.openxmlformats.org/officeDocument/2006/relationships" id="257" r:id="Ra3370d20ad254994"/>
    <p:sldId xmlns:r="http://schemas.openxmlformats.org/officeDocument/2006/relationships" id="258" r:id="Rdf59f28b17f64268"/>
    <p:sldId xmlns:r="http://schemas.openxmlformats.org/officeDocument/2006/relationships" id="259" r:id="Rec5cad573e3c4171"/>
    <p:sldId xmlns:r="http://schemas.openxmlformats.org/officeDocument/2006/relationships" id="260" r:id="R46cf432f0ab54721"/>
    <p:sldId xmlns:r="http://schemas.openxmlformats.org/officeDocument/2006/relationships" id="261" r:id="R52cb7ed8e0514c3a"/>
    <p:sldId xmlns:r="http://schemas.openxmlformats.org/officeDocument/2006/relationships" id="262" r:id="R12e2ef6e241c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e90cefebd4e0f" /><Relationship Type="http://schemas.openxmlformats.org/officeDocument/2006/relationships/slide" Target="/ppt/slides/slide1.xml" Id="R4abe774e2a9643e8" /><Relationship Type="http://schemas.openxmlformats.org/officeDocument/2006/relationships/slide" Target="/ppt/slides/slide2.xml" Id="Ra3370d20ad254994" /><Relationship Type="http://schemas.openxmlformats.org/officeDocument/2006/relationships/slide" Target="/ppt/slides/slide3.xml" Id="Rdf59f28b17f64268" /><Relationship Type="http://schemas.openxmlformats.org/officeDocument/2006/relationships/slide" Target="/ppt/slides/slide4.xml" Id="Rec5cad573e3c4171" /><Relationship Type="http://schemas.openxmlformats.org/officeDocument/2006/relationships/slide" Target="/ppt/slides/slide5.xml" Id="R46cf432f0ab54721" /><Relationship Type="http://schemas.openxmlformats.org/officeDocument/2006/relationships/slide" Target="/ppt/slides/slide6.xml" Id="R52cb7ed8e0514c3a" /><Relationship Type="http://schemas.openxmlformats.org/officeDocument/2006/relationships/slide" Target="/ppt/slides/slide7.xml" Id="R12e2ef6e241c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7ae77e96a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8d131b932411f" /><Relationship Type="http://schemas.openxmlformats.org/officeDocument/2006/relationships/theme" Target="/ppt/slideMasters/theme/theme1.xml" Id="R167d40bd5bc8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8d131b932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82c6b7ae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712ddf48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519e872c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10eb7917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bcb571f9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fd8192e70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1045e9a07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BORR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64 928 932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7 479 724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17 200 732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JARLE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jarle@byggogborr.no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989 973 983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