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6282b6054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009f49bb941e1"/>
  </p:sldMasterIdLst>
  <p:sldIdLst>
    <p:sldId xmlns:r="http://schemas.openxmlformats.org/officeDocument/2006/relationships" id="256" r:id="R3a7a598f5a4840ea"/>
    <p:sldId xmlns:r="http://schemas.openxmlformats.org/officeDocument/2006/relationships" id="257" r:id="R831ee308dd1e4458"/>
    <p:sldId xmlns:r="http://schemas.openxmlformats.org/officeDocument/2006/relationships" id="258" r:id="R266e3d83513f459b"/>
    <p:sldId xmlns:r="http://schemas.openxmlformats.org/officeDocument/2006/relationships" id="259" r:id="R63fb2b3cc1b044eb"/>
    <p:sldId xmlns:r="http://schemas.openxmlformats.org/officeDocument/2006/relationships" id="260" r:id="Re2b30adf11544dc0"/>
    <p:sldId xmlns:r="http://schemas.openxmlformats.org/officeDocument/2006/relationships" id="261" r:id="R16a89d7b340749ed"/>
    <p:sldId xmlns:r="http://schemas.openxmlformats.org/officeDocument/2006/relationships" id="262" r:id="Rad0894fe2426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009f49bb941e1" /><Relationship Type="http://schemas.openxmlformats.org/officeDocument/2006/relationships/slide" Target="/ppt/slides/slide1.xml" Id="R3a7a598f5a4840ea" /><Relationship Type="http://schemas.openxmlformats.org/officeDocument/2006/relationships/slide" Target="/ppt/slides/slide2.xml" Id="R831ee308dd1e4458" /><Relationship Type="http://schemas.openxmlformats.org/officeDocument/2006/relationships/slide" Target="/ppt/slides/slide3.xml" Id="R266e3d83513f459b" /><Relationship Type="http://schemas.openxmlformats.org/officeDocument/2006/relationships/slide" Target="/ppt/slides/slide4.xml" Id="R63fb2b3cc1b044eb" /><Relationship Type="http://schemas.openxmlformats.org/officeDocument/2006/relationships/slide" Target="/ppt/slides/slide5.xml" Id="Re2b30adf11544dc0" /><Relationship Type="http://schemas.openxmlformats.org/officeDocument/2006/relationships/slide" Target="/ppt/slides/slide6.xml" Id="R16a89d7b340749ed" /><Relationship Type="http://schemas.openxmlformats.org/officeDocument/2006/relationships/slide" Target="/ppt/slides/slide7.xml" Id="Rad0894fe2426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96c67b116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f94227d954c25" /><Relationship Type="http://schemas.openxmlformats.org/officeDocument/2006/relationships/theme" Target="/ppt/slideMasters/theme/theme1.xml" Id="R2be99dc81cf6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f94227d95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814a9114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2da3888d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644497eb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8c02af1d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f83e3a5f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a2cceba0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4923de3ff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BRL-INVEST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BRL-INVEST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2 914 936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LØLAND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