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2d4d8f84a24d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7b320e5d6c4e3c"/>
  </p:sldMasterIdLst>
  <p:sldIdLst>
    <p:sldId xmlns:r="http://schemas.openxmlformats.org/officeDocument/2006/relationships" id="256" r:id="Rffda2bff2f2b4952"/>
    <p:sldId xmlns:r="http://schemas.openxmlformats.org/officeDocument/2006/relationships" id="257" r:id="Ra04166c5fc98487b"/>
    <p:sldId xmlns:r="http://schemas.openxmlformats.org/officeDocument/2006/relationships" id="258" r:id="Re8a93f9f3ba843da"/>
    <p:sldId xmlns:r="http://schemas.openxmlformats.org/officeDocument/2006/relationships" id="259" r:id="R19c6772009d9451f"/>
    <p:sldId xmlns:r="http://schemas.openxmlformats.org/officeDocument/2006/relationships" id="260" r:id="R360240a8747c47df"/>
    <p:sldId xmlns:r="http://schemas.openxmlformats.org/officeDocument/2006/relationships" id="261" r:id="R1de40e3a91bd4883"/>
    <p:sldId xmlns:r="http://schemas.openxmlformats.org/officeDocument/2006/relationships" id="262" r:id="Redfdba45334a41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b320e5d6c4e3c" /><Relationship Type="http://schemas.openxmlformats.org/officeDocument/2006/relationships/slide" Target="/ppt/slides/slide1.xml" Id="Rffda2bff2f2b4952" /><Relationship Type="http://schemas.openxmlformats.org/officeDocument/2006/relationships/slide" Target="/ppt/slides/slide2.xml" Id="Ra04166c5fc98487b" /><Relationship Type="http://schemas.openxmlformats.org/officeDocument/2006/relationships/slide" Target="/ppt/slides/slide3.xml" Id="Re8a93f9f3ba843da" /><Relationship Type="http://schemas.openxmlformats.org/officeDocument/2006/relationships/slide" Target="/ppt/slides/slide4.xml" Id="R19c6772009d9451f" /><Relationship Type="http://schemas.openxmlformats.org/officeDocument/2006/relationships/slide" Target="/ppt/slides/slide5.xml" Id="R360240a8747c47df" /><Relationship Type="http://schemas.openxmlformats.org/officeDocument/2006/relationships/slide" Target="/ppt/slides/slide6.xml" Id="R1de40e3a91bd4883" /><Relationship Type="http://schemas.openxmlformats.org/officeDocument/2006/relationships/slide" Target="/ppt/slides/slide7.xml" Id="Redfdba45334a41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0b17cb615540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9ce42f6764f44" /><Relationship Type="http://schemas.openxmlformats.org/officeDocument/2006/relationships/theme" Target="/ppt/slideMasters/theme/theme1.xml" Id="R42a06d0ab03645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b9ce42f6764f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7210602724a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5d7ecdeaf43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d6a17f82344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19475dbd844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a5d94d9c74f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c8402623547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864259c424f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BRÅTVEIT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BRÅTVEIT AS ble etablert [år] og holder til i Hafslundsøy.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1 660 533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2 564 916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2 821 526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BRÅTVEIT LASSE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Rødsøyveien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1734 Hafslundsøy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l-braatv@online.no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989 981 803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BRÅTVEIT AS</a:t>
            </a:r>
          </a:p>
        </p:txBody>
      </p:sp>
    </p:spTree>
  </p:cSld>
  <p:clrMapOvr>
    <a:masterClrMapping xmlns:a="http://schemas.openxmlformats.org/drawingml/2006/main"/>
  </p:clrMapOvr>
</p:sld>
</file>