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47d5d1b73b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639294b7c94b26"/>
  </p:sldMasterIdLst>
  <p:sldIdLst>
    <p:sldId xmlns:r="http://schemas.openxmlformats.org/officeDocument/2006/relationships" id="256" r:id="Re688fec0fca24baf"/>
    <p:sldId xmlns:r="http://schemas.openxmlformats.org/officeDocument/2006/relationships" id="257" r:id="Raa3dfac151994897"/>
    <p:sldId xmlns:r="http://schemas.openxmlformats.org/officeDocument/2006/relationships" id="258" r:id="R717ec6538caa4605"/>
    <p:sldId xmlns:r="http://schemas.openxmlformats.org/officeDocument/2006/relationships" id="259" r:id="R01999f7bc35244ec"/>
    <p:sldId xmlns:r="http://schemas.openxmlformats.org/officeDocument/2006/relationships" id="260" r:id="Rc07313bb3fdc49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39294b7c94b26" /><Relationship Type="http://schemas.openxmlformats.org/officeDocument/2006/relationships/slide" Target="/ppt/slides/slide1.xml" Id="Re688fec0fca24baf" /><Relationship Type="http://schemas.openxmlformats.org/officeDocument/2006/relationships/slide" Target="/ppt/slides/slide2.xml" Id="Raa3dfac151994897" /><Relationship Type="http://schemas.openxmlformats.org/officeDocument/2006/relationships/slide" Target="/ppt/slides/slide3.xml" Id="R717ec6538caa4605" /><Relationship Type="http://schemas.openxmlformats.org/officeDocument/2006/relationships/slide" Target="/ppt/slides/slide4.xml" Id="R01999f7bc35244ec" /><Relationship Type="http://schemas.openxmlformats.org/officeDocument/2006/relationships/slide" Target="/ppt/slides/slide5.xml" Id="Rc07313bb3fdc49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2ab9e598b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9c42fae7546bd" /><Relationship Type="http://schemas.openxmlformats.org/officeDocument/2006/relationships/theme" Target="/ppt/slideMasters/theme/theme1.xml" Id="Rcf72dbd806a141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29c42fae75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39ea21094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8013d831e46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cead471df4d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8b5db13fd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0995a33ab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GLENN ARVE FIDJE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ARVE FIDJE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ARVE FIDJE ble etablert [år] og holder til i Konsmo.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ARVE FIDJE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ARVE FIDJE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ARVE FIDJE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Hellemoen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4525 Konsmo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989 983 962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ARVE FIDJE</a:t>
            </a:r>
          </a:p>
        </p:txBody>
      </p:sp>
    </p:spTree>
  </p:cSld>
  <p:clrMapOvr>
    <a:masterClrMapping xmlns:a="http://schemas.openxmlformats.org/drawingml/2006/main"/>
  </p:clrMapOvr>
</p:sld>
</file>