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52eb8e9c2f45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9a28c17bc4176"/>
  </p:sldMasterIdLst>
  <p:sldIdLst>
    <p:sldId xmlns:r="http://schemas.openxmlformats.org/officeDocument/2006/relationships" id="256" r:id="Rad281a3a11ec4dfd"/>
    <p:sldId xmlns:r="http://schemas.openxmlformats.org/officeDocument/2006/relationships" id="257" r:id="Re78c9197d1784321"/>
    <p:sldId xmlns:r="http://schemas.openxmlformats.org/officeDocument/2006/relationships" id="258" r:id="Rf63df820622e4aef"/>
    <p:sldId xmlns:r="http://schemas.openxmlformats.org/officeDocument/2006/relationships" id="259" r:id="R31e1029d75d140b4"/>
    <p:sldId xmlns:r="http://schemas.openxmlformats.org/officeDocument/2006/relationships" id="260" r:id="Rb8c1d02aeb114c6b"/>
    <p:sldId xmlns:r="http://schemas.openxmlformats.org/officeDocument/2006/relationships" id="261" r:id="R77236c741c47430e"/>
    <p:sldId xmlns:r="http://schemas.openxmlformats.org/officeDocument/2006/relationships" id="262" r:id="R25928a80cb7547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9a28c17bc4176" /><Relationship Type="http://schemas.openxmlformats.org/officeDocument/2006/relationships/slide" Target="/ppt/slides/slide1.xml" Id="Rad281a3a11ec4dfd" /><Relationship Type="http://schemas.openxmlformats.org/officeDocument/2006/relationships/slide" Target="/ppt/slides/slide2.xml" Id="Re78c9197d1784321" /><Relationship Type="http://schemas.openxmlformats.org/officeDocument/2006/relationships/slide" Target="/ppt/slides/slide3.xml" Id="Rf63df820622e4aef" /><Relationship Type="http://schemas.openxmlformats.org/officeDocument/2006/relationships/slide" Target="/ppt/slides/slide4.xml" Id="R31e1029d75d140b4" /><Relationship Type="http://schemas.openxmlformats.org/officeDocument/2006/relationships/slide" Target="/ppt/slides/slide5.xml" Id="Rb8c1d02aeb114c6b" /><Relationship Type="http://schemas.openxmlformats.org/officeDocument/2006/relationships/slide" Target="/ppt/slides/slide6.xml" Id="R77236c741c47430e" /><Relationship Type="http://schemas.openxmlformats.org/officeDocument/2006/relationships/slide" Target="/ppt/slides/slide7.xml" Id="R25928a80cb7547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bd612c545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83d0ba61b44c6" /><Relationship Type="http://schemas.openxmlformats.org/officeDocument/2006/relationships/theme" Target="/ppt/slideMasters/theme/theme1.xml" Id="R0d42c92ab3ca45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83d0ba61b44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754c7fa604c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adf5cc1a742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c4ffad85b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ca8a6ceef46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ee5bc70d142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402a5912543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e28b8c840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AARSETH BOLIGVENTILASJON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AARSETH BOLIGVENTILASJON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AARSETH BOLIGVENTILASJON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AARSETH BOLIGVENTILASJON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AARSETH BOLIGVENTILASJON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AARSETH BOLIGVENTILASJON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23 260 953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2 875 696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2 160 268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12 725 046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19 047 644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AARSETH BOLIGVENTILASJON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AARSETH TOMMY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AARSETH BOLIGVENTILASJON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989 986 031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AARSETH BOLIGVENTILASJON AS</a:t>
            </a:r>
          </a:p>
        </p:txBody>
      </p:sp>
    </p:spTree>
  </p:cSld>
  <p:clrMapOvr>
    <a:masterClrMapping xmlns:a="http://schemas.openxmlformats.org/drawingml/2006/main"/>
  </p:clrMapOvr>
</p:sld>
</file>