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5e113723b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54e6cf9314bd6"/>
  </p:sldMasterIdLst>
  <p:sldIdLst>
    <p:sldId xmlns:r="http://schemas.openxmlformats.org/officeDocument/2006/relationships" id="256" r:id="R3da9b328c3a94917"/>
    <p:sldId xmlns:r="http://schemas.openxmlformats.org/officeDocument/2006/relationships" id="257" r:id="Rd9da05d696e14a14"/>
    <p:sldId xmlns:r="http://schemas.openxmlformats.org/officeDocument/2006/relationships" id="258" r:id="R7304801699154f0c"/>
    <p:sldId xmlns:r="http://schemas.openxmlformats.org/officeDocument/2006/relationships" id="259" r:id="Re81336933f25479d"/>
    <p:sldId xmlns:r="http://schemas.openxmlformats.org/officeDocument/2006/relationships" id="260" r:id="R9fc79cb994064d7d"/>
    <p:sldId xmlns:r="http://schemas.openxmlformats.org/officeDocument/2006/relationships" id="261" r:id="R0e4c06138b99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54e6cf9314bd6" /><Relationship Type="http://schemas.openxmlformats.org/officeDocument/2006/relationships/slide" Target="/ppt/slides/slide1.xml" Id="R3da9b328c3a94917" /><Relationship Type="http://schemas.openxmlformats.org/officeDocument/2006/relationships/slide" Target="/ppt/slides/slide2.xml" Id="Rd9da05d696e14a14" /><Relationship Type="http://schemas.openxmlformats.org/officeDocument/2006/relationships/slide" Target="/ppt/slides/slide3.xml" Id="R7304801699154f0c" /><Relationship Type="http://schemas.openxmlformats.org/officeDocument/2006/relationships/slide" Target="/ppt/slides/slide4.xml" Id="Re81336933f25479d" /><Relationship Type="http://schemas.openxmlformats.org/officeDocument/2006/relationships/slide" Target="/ppt/slides/slide5.xml" Id="R9fc79cb994064d7d" /><Relationship Type="http://schemas.openxmlformats.org/officeDocument/2006/relationships/slide" Target="/ppt/slides/slide6.xml" Id="R0e4c06138b99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d9d92959a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4f1c1f3474f77" /><Relationship Type="http://schemas.openxmlformats.org/officeDocument/2006/relationships/theme" Target="/ppt/slideMasters/theme/theme1.xml" Id="R47a94cfd0a9942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f4f1c1f347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458d9ce7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a8bde0112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d74e39be9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f5aa74755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75f67d13f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da76f7360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LUND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Allestadveien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989 986 384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LUND MASKIN AS</a:t>
            </a:r>
          </a:p>
        </p:txBody>
      </p:sp>
    </p:spTree>
  </p:cSld>
  <p:clrMapOvr>
    <a:masterClrMapping xmlns:a="http://schemas.openxmlformats.org/drawingml/2006/main"/>
  </p:clrMapOvr>
</p:sld>
</file>