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eb80fa1c7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37a8396ad444d"/>
  </p:sldMasterIdLst>
  <p:sldIdLst>
    <p:sldId xmlns:r="http://schemas.openxmlformats.org/officeDocument/2006/relationships" id="256" r:id="R59e80040a6d140c5"/>
    <p:sldId xmlns:r="http://schemas.openxmlformats.org/officeDocument/2006/relationships" id="257" r:id="R8b0302745aff4e83"/>
    <p:sldId xmlns:r="http://schemas.openxmlformats.org/officeDocument/2006/relationships" id="258" r:id="Rd3e156fcdaa7498a"/>
    <p:sldId xmlns:r="http://schemas.openxmlformats.org/officeDocument/2006/relationships" id="259" r:id="Rc2a87c6f93644d0a"/>
    <p:sldId xmlns:r="http://schemas.openxmlformats.org/officeDocument/2006/relationships" id="260" r:id="R8cb435fc505c4990"/>
    <p:sldId xmlns:r="http://schemas.openxmlformats.org/officeDocument/2006/relationships" id="261" r:id="R3292f7649d084a3d"/>
    <p:sldId xmlns:r="http://schemas.openxmlformats.org/officeDocument/2006/relationships" id="262" r:id="R6ddaa763367b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37a8396ad444d" /><Relationship Type="http://schemas.openxmlformats.org/officeDocument/2006/relationships/slide" Target="/ppt/slides/slide1.xml" Id="R59e80040a6d140c5" /><Relationship Type="http://schemas.openxmlformats.org/officeDocument/2006/relationships/slide" Target="/ppt/slides/slide2.xml" Id="R8b0302745aff4e83" /><Relationship Type="http://schemas.openxmlformats.org/officeDocument/2006/relationships/slide" Target="/ppt/slides/slide3.xml" Id="Rd3e156fcdaa7498a" /><Relationship Type="http://schemas.openxmlformats.org/officeDocument/2006/relationships/slide" Target="/ppt/slides/slide4.xml" Id="Rc2a87c6f93644d0a" /><Relationship Type="http://schemas.openxmlformats.org/officeDocument/2006/relationships/slide" Target="/ppt/slides/slide5.xml" Id="R8cb435fc505c4990" /><Relationship Type="http://schemas.openxmlformats.org/officeDocument/2006/relationships/slide" Target="/ppt/slides/slide6.xml" Id="R3292f7649d084a3d" /><Relationship Type="http://schemas.openxmlformats.org/officeDocument/2006/relationships/slide" Target="/ppt/slides/slide7.xml" Id="R6ddaa763367b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aa8bfe399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651244c84b1b" /><Relationship Type="http://schemas.openxmlformats.org/officeDocument/2006/relationships/theme" Target="/ppt/slideMasters/theme/theme1.xml" Id="R7638fc3c7908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c651244c8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1814c36f3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8abfc82ec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f010d9f3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8a676f0b845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c184d5b8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1501c9fb8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86882cff7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LUND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LUND MASKIN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162 045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4 990 114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5 373 012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MAGNAR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Allestadveien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989 986 384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LUND MASKIN AS</a:t>
            </a:r>
          </a:p>
        </p:txBody>
      </p:sp>
    </p:spTree>
  </p:cSld>
  <p:clrMapOvr>
    <a:masterClrMapping xmlns:a="http://schemas.openxmlformats.org/drawingml/2006/main"/>
  </p:clrMapOvr>
</p:sld>
</file>