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99da4e19dd4f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7f907c6c084ea8"/>
  </p:sldMasterIdLst>
  <p:sldIdLst>
    <p:sldId xmlns:r="http://schemas.openxmlformats.org/officeDocument/2006/relationships" id="256" r:id="R71ab959e23434800"/>
    <p:sldId xmlns:r="http://schemas.openxmlformats.org/officeDocument/2006/relationships" id="257" r:id="Rb5ba667fd3024c79"/>
    <p:sldId xmlns:r="http://schemas.openxmlformats.org/officeDocument/2006/relationships" id="258" r:id="R2f4383be61da4cf2"/>
    <p:sldId xmlns:r="http://schemas.openxmlformats.org/officeDocument/2006/relationships" id="259" r:id="Rd381125b439b45b7"/>
    <p:sldId xmlns:r="http://schemas.openxmlformats.org/officeDocument/2006/relationships" id="260" r:id="Re38ec51442bb4ab8"/>
    <p:sldId xmlns:r="http://schemas.openxmlformats.org/officeDocument/2006/relationships" id="261" r:id="R445faa073db7401c"/>
    <p:sldId xmlns:r="http://schemas.openxmlformats.org/officeDocument/2006/relationships" id="262" r:id="Rd99232ddef0649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7f907c6c084ea8" /><Relationship Type="http://schemas.openxmlformats.org/officeDocument/2006/relationships/slide" Target="/ppt/slides/slide1.xml" Id="R71ab959e23434800" /><Relationship Type="http://schemas.openxmlformats.org/officeDocument/2006/relationships/slide" Target="/ppt/slides/slide2.xml" Id="Rb5ba667fd3024c79" /><Relationship Type="http://schemas.openxmlformats.org/officeDocument/2006/relationships/slide" Target="/ppt/slides/slide3.xml" Id="R2f4383be61da4cf2" /><Relationship Type="http://schemas.openxmlformats.org/officeDocument/2006/relationships/slide" Target="/ppt/slides/slide4.xml" Id="Rd381125b439b45b7" /><Relationship Type="http://schemas.openxmlformats.org/officeDocument/2006/relationships/slide" Target="/ppt/slides/slide5.xml" Id="Re38ec51442bb4ab8" /><Relationship Type="http://schemas.openxmlformats.org/officeDocument/2006/relationships/slide" Target="/ppt/slides/slide6.xml" Id="R445faa073db7401c" /><Relationship Type="http://schemas.openxmlformats.org/officeDocument/2006/relationships/slide" Target="/ppt/slides/slide7.xml" Id="Rd99232ddef0649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a673c88e284a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74275f2f54891" /><Relationship Type="http://schemas.openxmlformats.org/officeDocument/2006/relationships/theme" Target="/ppt/slideMasters/theme/theme1.xml" Id="Rb2918dfc253144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d74275f2f548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c2c30ab2943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67be496584f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9ee196c2f4f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7cfa52fea47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8be3e40504c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25241c8234c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ece75264a47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BERGTOR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BERGTOR INVEST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17 819 500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93 192 505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99 247 698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TOMAS JØLLE TENDEN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Skogveien 124B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989 986 481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BERGTOR INVEST AS</a:t>
            </a:r>
          </a:p>
        </p:txBody>
      </p:sp>
    </p:spTree>
  </p:cSld>
  <p:clrMapOvr>
    <a:masterClrMapping xmlns:a="http://schemas.openxmlformats.org/drawingml/2006/main"/>
  </p:clrMapOvr>
</p:sld>
</file>