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ffd466bd5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a5492e2224efd"/>
  </p:sldMasterIdLst>
  <p:sldIdLst>
    <p:sldId xmlns:r="http://schemas.openxmlformats.org/officeDocument/2006/relationships" id="256" r:id="Rb80fc0e237ec4298"/>
    <p:sldId xmlns:r="http://schemas.openxmlformats.org/officeDocument/2006/relationships" id="257" r:id="R9ad982a56e914735"/>
    <p:sldId xmlns:r="http://schemas.openxmlformats.org/officeDocument/2006/relationships" id="258" r:id="R549e91d0f0cc4635"/>
    <p:sldId xmlns:r="http://schemas.openxmlformats.org/officeDocument/2006/relationships" id="259" r:id="R6f7a290fda874d18"/>
    <p:sldId xmlns:r="http://schemas.openxmlformats.org/officeDocument/2006/relationships" id="260" r:id="R28c869f7ae97464f"/>
    <p:sldId xmlns:r="http://schemas.openxmlformats.org/officeDocument/2006/relationships" id="261" r:id="Rcfe4f060b9f3471b"/>
    <p:sldId xmlns:r="http://schemas.openxmlformats.org/officeDocument/2006/relationships" id="262" r:id="R304f81864962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a5492e2224efd" /><Relationship Type="http://schemas.openxmlformats.org/officeDocument/2006/relationships/slide" Target="/ppt/slides/slide1.xml" Id="Rb80fc0e237ec4298" /><Relationship Type="http://schemas.openxmlformats.org/officeDocument/2006/relationships/slide" Target="/ppt/slides/slide2.xml" Id="R9ad982a56e914735" /><Relationship Type="http://schemas.openxmlformats.org/officeDocument/2006/relationships/slide" Target="/ppt/slides/slide3.xml" Id="R549e91d0f0cc4635" /><Relationship Type="http://schemas.openxmlformats.org/officeDocument/2006/relationships/slide" Target="/ppt/slides/slide4.xml" Id="R6f7a290fda874d18" /><Relationship Type="http://schemas.openxmlformats.org/officeDocument/2006/relationships/slide" Target="/ppt/slides/slide5.xml" Id="R28c869f7ae97464f" /><Relationship Type="http://schemas.openxmlformats.org/officeDocument/2006/relationships/slide" Target="/ppt/slides/slide6.xml" Id="Rcfe4f060b9f3471b" /><Relationship Type="http://schemas.openxmlformats.org/officeDocument/2006/relationships/slide" Target="/ppt/slides/slide7.xml" Id="R304f81864962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55f4eb3d9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fbd379b894dac" /><Relationship Type="http://schemas.openxmlformats.org/officeDocument/2006/relationships/theme" Target="/ppt/slideMasters/theme/theme1.xml" Id="R80b8269f5b1e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fbd379b89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2777cc56d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e257e493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c0356abe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531498988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45c90f82d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dccc7cbd8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f48f6194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TMF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TMF NORWAY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118 600 858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12 749 834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32 019 047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87 016 654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TMF HOLDING INTERNATIONAL BV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office.norway@tmf-group.com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www.tmf-group.com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