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a7993d477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271d781d54041"/>
  </p:sldMasterIdLst>
  <p:sldIdLst>
    <p:sldId xmlns:r="http://schemas.openxmlformats.org/officeDocument/2006/relationships" id="256" r:id="Rb6dca6fc59fb45e4"/>
    <p:sldId xmlns:r="http://schemas.openxmlformats.org/officeDocument/2006/relationships" id="257" r:id="R5e7c07fc9c404b77"/>
    <p:sldId xmlns:r="http://schemas.openxmlformats.org/officeDocument/2006/relationships" id="258" r:id="Rce4a777188b44f83"/>
    <p:sldId xmlns:r="http://schemas.openxmlformats.org/officeDocument/2006/relationships" id="259" r:id="Rb86285d743ff46be"/>
    <p:sldId xmlns:r="http://schemas.openxmlformats.org/officeDocument/2006/relationships" id="260" r:id="Rd6ec2b104e4543d2"/>
    <p:sldId xmlns:r="http://schemas.openxmlformats.org/officeDocument/2006/relationships" id="261" r:id="R735b9b9276494d0f"/>
    <p:sldId xmlns:r="http://schemas.openxmlformats.org/officeDocument/2006/relationships" id="262" r:id="R84485288aeb3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271d781d54041" /><Relationship Type="http://schemas.openxmlformats.org/officeDocument/2006/relationships/slide" Target="/ppt/slides/slide1.xml" Id="Rb6dca6fc59fb45e4" /><Relationship Type="http://schemas.openxmlformats.org/officeDocument/2006/relationships/slide" Target="/ppt/slides/slide2.xml" Id="R5e7c07fc9c404b77" /><Relationship Type="http://schemas.openxmlformats.org/officeDocument/2006/relationships/slide" Target="/ppt/slides/slide3.xml" Id="Rce4a777188b44f83" /><Relationship Type="http://schemas.openxmlformats.org/officeDocument/2006/relationships/slide" Target="/ppt/slides/slide4.xml" Id="Rb86285d743ff46be" /><Relationship Type="http://schemas.openxmlformats.org/officeDocument/2006/relationships/slide" Target="/ppt/slides/slide5.xml" Id="Rd6ec2b104e4543d2" /><Relationship Type="http://schemas.openxmlformats.org/officeDocument/2006/relationships/slide" Target="/ppt/slides/slide6.xml" Id="R735b9b9276494d0f" /><Relationship Type="http://schemas.openxmlformats.org/officeDocument/2006/relationships/slide" Target="/ppt/slides/slide7.xml" Id="R84485288aeb3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ca87a10d4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18b04e864c34" /><Relationship Type="http://schemas.openxmlformats.org/officeDocument/2006/relationships/theme" Target="/ppt/slideMasters/theme/theme1.xml" Id="R0bd36b81b645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a18b04e86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0cab5569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06eff312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304d89de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c9fc8eae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b759935a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e2fadd4c7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0cef21ee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SOMARAS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74 188 300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74 262 924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MARGRETE ASDAHL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v/Solveig Asdahl, Østenåsveien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989 990 314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SOMARAS INVEST AS</a:t>
            </a:r>
          </a:p>
        </p:txBody>
      </p:sp>
    </p:spTree>
  </p:cSld>
  <p:clrMapOvr>
    <a:masterClrMapping xmlns:a="http://schemas.openxmlformats.org/drawingml/2006/main"/>
  </p:clrMapOvr>
</p:sld>
</file>