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20015007a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b95ac240e473a"/>
  </p:sldMasterIdLst>
  <p:sldIdLst>
    <p:sldId xmlns:r="http://schemas.openxmlformats.org/officeDocument/2006/relationships" id="256" r:id="R14e23371867641c3"/>
    <p:sldId xmlns:r="http://schemas.openxmlformats.org/officeDocument/2006/relationships" id="257" r:id="R065f4953168d463d"/>
    <p:sldId xmlns:r="http://schemas.openxmlformats.org/officeDocument/2006/relationships" id="258" r:id="R2cb50b6c1e2a4567"/>
    <p:sldId xmlns:r="http://schemas.openxmlformats.org/officeDocument/2006/relationships" id="259" r:id="Re8ef3474851d4691"/>
    <p:sldId xmlns:r="http://schemas.openxmlformats.org/officeDocument/2006/relationships" id="260" r:id="R7e784596dc494761"/>
    <p:sldId xmlns:r="http://schemas.openxmlformats.org/officeDocument/2006/relationships" id="261" r:id="R6709afd3de3f4860"/>
    <p:sldId xmlns:r="http://schemas.openxmlformats.org/officeDocument/2006/relationships" id="262" r:id="R01a5093fcafd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b95ac240e473a" /><Relationship Type="http://schemas.openxmlformats.org/officeDocument/2006/relationships/slide" Target="/ppt/slides/slide1.xml" Id="R14e23371867641c3" /><Relationship Type="http://schemas.openxmlformats.org/officeDocument/2006/relationships/slide" Target="/ppt/slides/slide2.xml" Id="R065f4953168d463d" /><Relationship Type="http://schemas.openxmlformats.org/officeDocument/2006/relationships/slide" Target="/ppt/slides/slide3.xml" Id="R2cb50b6c1e2a4567" /><Relationship Type="http://schemas.openxmlformats.org/officeDocument/2006/relationships/slide" Target="/ppt/slides/slide4.xml" Id="Re8ef3474851d4691" /><Relationship Type="http://schemas.openxmlformats.org/officeDocument/2006/relationships/slide" Target="/ppt/slides/slide5.xml" Id="R7e784596dc494761" /><Relationship Type="http://schemas.openxmlformats.org/officeDocument/2006/relationships/slide" Target="/ppt/slides/slide6.xml" Id="R6709afd3de3f4860" /><Relationship Type="http://schemas.openxmlformats.org/officeDocument/2006/relationships/slide" Target="/ppt/slides/slide7.xml" Id="R01a5093fcafd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345088aef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2890758594152" /><Relationship Type="http://schemas.openxmlformats.org/officeDocument/2006/relationships/theme" Target="/ppt/slideMasters/theme/theme1.xml" Id="Rd711cff99974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289075859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1485e86c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67979764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44bb4ab00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41a8031d2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c4ba39dee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85beeafec4a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015f048f3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24 059 850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 MAGNAR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989 991 493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INVEST AS</a:t>
            </a:r>
          </a:p>
        </p:txBody>
      </p:sp>
    </p:spTree>
  </p:cSld>
  <p:clrMapOvr>
    <a:masterClrMapping xmlns:a="http://schemas.openxmlformats.org/drawingml/2006/main"/>
  </p:clrMapOvr>
</p:sld>
</file>