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c58414abad42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d9ddb84d6842b6"/>
  </p:sldMasterIdLst>
  <p:sldIdLst>
    <p:sldId xmlns:r="http://schemas.openxmlformats.org/officeDocument/2006/relationships" id="256" r:id="Rc8d3625764974107"/>
    <p:sldId xmlns:r="http://schemas.openxmlformats.org/officeDocument/2006/relationships" id="257" r:id="Rad10ee1d08524c47"/>
    <p:sldId xmlns:r="http://schemas.openxmlformats.org/officeDocument/2006/relationships" id="258" r:id="R373f6240d60e48c9"/>
    <p:sldId xmlns:r="http://schemas.openxmlformats.org/officeDocument/2006/relationships" id="259" r:id="Rf514d67397774b09"/>
    <p:sldId xmlns:r="http://schemas.openxmlformats.org/officeDocument/2006/relationships" id="260" r:id="R260fa014332a4aa3"/>
    <p:sldId xmlns:r="http://schemas.openxmlformats.org/officeDocument/2006/relationships" id="261" r:id="Rf7c5682a56594166"/>
    <p:sldId xmlns:r="http://schemas.openxmlformats.org/officeDocument/2006/relationships" id="262" r:id="Re1cd5a2d50ad4a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9ddb84d6842b6" /><Relationship Type="http://schemas.openxmlformats.org/officeDocument/2006/relationships/slide" Target="/ppt/slides/slide1.xml" Id="Rc8d3625764974107" /><Relationship Type="http://schemas.openxmlformats.org/officeDocument/2006/relationships/slide" Target="/ppt/slides/slide2.xml" Id="Rad10ee1d08524c47" /><Relationship Type="http://schemas.openxmlformats.org/officeDocument/2006/relationships/slide" Target="/ppt/slides/slide3.xml" Id="R373f6240d60e48c9" /><Relationship Type="http://schemas.openxmlformats.org/officeDocument/2006/relationships/slide" Target="/ppt/slides/slide4.xml" Id="Rf514d67397774b09" /><Relationship Type="http://schemas.openxmlformats.org/officeDocument/2006/relationships/slide" Target="/ppt/slides/slide5.xml" Id="R260fa014332a4aa3" /><Relationship Type="http://schemas.openxmlformats.org/officeDocument/2006/relationships/slide" Target="/ppt/slides/slide6.xml" Id="Rf7c5682a56594166" /><Relationship Type="http://schemas.openxmlformats.org/officeDocument/2006/relationships/slide" Target="/ppt/slides/slide7.xml" Id="Re1cd5a2d50ad4a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96bde0f2e45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bd726236b4960" /><Relationship Type="http://schemas.openxmlformats.org/officeDocument/2006/relationships/theme" Target="/ppt/slideMasters/theme/theme1.xml" Id="R7cbc00448c5344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bd726236b49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8dd63cfcc4c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958b6df2e4c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e254d20234f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40d405a4b45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43fba79d54b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1f49edb514e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7d28bdad745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FLORØ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FLORØ HOLDING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6 716 959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30 657 763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31 714 716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NYTTINGNES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Brendøyvegen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989 991 574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FLORØ HOLDING AS</a:t>
            </a:r>
          </a:p>
        </p:txBody>
      </p:sp>
    </p:spTree>
  </p:cSld>
  <p:clrMapOvr>
    <a:masterClrMapping xmlns:a="http://schemas.openxmlformats.org/drawingml/2006/main"/>
  </p:clrMapOvr>
</p:sld>
</file>