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526da7e00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347b86ff34911"/>
  </p:sldMasterIdLst>
  <p:sldIdLst>
    <p:sldId xmlns:r="http://schemas.openxmlformats.org/officeDocument/2006/relationships" id="256" r:id="Rdae7816bef6f481d"/>
    <p:sldId xmlns:r="http://schemas.openxmlformats.org/officeDocument/2006/relationships" id="257" r:id="R23bf98a0c6564a42"/>
    <p:sldId xmlns:r="http://schemas.openxmlformats.org/officeDocument/2006/relationships" id="258" r:id="R0ee2b6cc96114ae5"/>
    <p:sldId xmlns:r="http://schemas.openxmlformats.org/officeDocument/2006/relationships" id="259" r:id="Rdbb20f3ef07a4114"/>
    <p:sldId xmlns:r="http://schemas.openxmlformats.org/officeDocument/2006/relationships" id="260" r:id="R6a855e98557c420e"/>
    <p:sldId xmlns:r="http://schemas.openxmlformats.org/officeDocument/2006/relationships" id="261" r:id="Rc7df41df24894e8b"/>
    <p:sldId xmlns:r="http://schemas.openxmlformats.org/officeDocument/2006/relationships" id="262" r:id="R8b87ef8473f8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347b86ff34911" /><Relationship Type="http://schemas.openxmlformats.org/officeDocument/2006/relationships/slide" Target="/ppt/slides/slide1.xml" Id="Rdae7816bef6f481d" /><Relationship Type="http://schemas.openxmlformats.org/officeDocument/2006/relationships/slide" Target="/ppt/slides/slide2.xml" Id="R23bf98a0c6564a42" /><Relationship Type="http://schemas.openxmlformats.org/officeDocument/2006/relationships/slide" Target="/ppt/slides/slide3.xml" Id="R0ee2b6cc96114ae5" /><Relationship Type="http://schemas.openxmlformats.org/officeDocument/2006/relationships/slide" Target="/ppt/slides/slide4.xml" Id="Rdbb20f3ef07a4114" /><Relationship Type="http://schemas.openxmlformats.org/officeDocument/2006/relationships/slide" Target="/ppt/slides/slide5.xml" Id="R6a855e98557c420e" /><Relationship Type="http://schemas.openxmlformats.org/officeDocument/2006/relationships/slide" Target="/ppt/slides/slide6.xml" Id="Rc7df41df24894e8b" /><Relationship Type="http://schemas.openxmlformats.org/officeDocument/2006/relationships/slide" Target="/ppt/slides/slide7.xml" Id="R8b87ef8473f8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2e0324a97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84e4063894d9e" /><Relationship Type="http://schemas.openxmlformats.org/officeDocument/2006/relationships/theme" Target="/ppt/slideMasters/theme/theme1.xml" Id="Ra023235b3c4f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84e406389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b90fff862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ee296678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fccd5f328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d4836e64f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4515234e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6025ba23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015fa6190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 HOLDING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1 248 377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ARNULF FØRE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Tennesveien 252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989 995 146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