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50571b7d7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f80ad45da4814"/>
  </p:sldMasterIdLst>
  <p:sldIdLst>
    <p:sldId xmlns:r="http://schemas.openxmlformats.org/officeDocument/2006/relationships" id="256" r:id="R1e6e3c0ea8144669"/>
    <p:sldId xmlns:r="http://schemas.openxmlformats.org/officeDocument/2006/relationships" id="257" r:id="R38c0388b50db48b0"/>
    <p:sldId xmlns:r="http://schemas.openxmlformats.org/officeDocument/2006/relationships" id="258" r:id="R1100244fb50b432c"/>
    <p:sldId xmlns:r="http://schemas.openxmlformats.org/officeDocument/2006/relationships" id="259" r:id="R60b132c1faad4e92"/>
    <p:sldId xmlns:r="http://schemas.openxmlformats.org/officeDocument/2006/relationships" id="260" r:id="R0ff1e72e99614da6"/>
    <p:sldId xmlns:r="http://schemas.openxmlformats.org/officeDocument/2006/relationships" id="261" r:id="R19fc8b598cf5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f80ad45da4814" /><Relationship Type="http://schemas.openxmlformats.org/officeDocument/2006/relationships/slide" Target="/ppt/slides/slide1.xml" Id="R1e6e3c0ea8144669" /><Relationship Type="http://schemas.openxmlformats.org/officeDocument/2006/relationships/slide" Target="/ppt/slides/slide2.xml" Id="R38c0388b50db48b0" /><Relationship Type="http://schemas.openxmlformats.org/officeDocument/2006/relationships/slide" Target="/ppt/slides/slide3.xml" Id="R1100244fb50b432c" /><Relationship Type="http://schemas.openxmlformats.org/officeDocument/2006/relationships/slide" Target="/ppt/slides/slide4.xml" Id="R60b132c1faad4e92" /><Relationship Type="http://schemas.openxmlformats.org/officeDocument/2006/relationships/slide" Target="/ppt/slides/slide5.xml" Id="R0ff1e72e99614da6" /><Relationship Type="http://schemas.openxmlformats.org/officeDocument/2006/relationships/slide" Target="/ppt/slides/slide6.xml" Id="R19fc8b598cf5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3654d78f3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39ebd2554e01" /><Relationship Type="http://schemas.openxmlformats.org/officeDocument/2006/relationships/theme" Target="/ppt/slideMasters/theme/theme1.xml" Id="R58ea41a85d68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439ebd255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2f4d0c153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c624abf5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6fcbcd502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1e228cef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13b3cc64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73daded7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DIGITALBANK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DIGITALBANK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DIGITALBANK AS</a:t>
            </a:r>
          </a:p>
        </p:txBody>
      </p:sp>
    </p:spTree>
  </p:cSld>
  <p:clrMapOvr>
    <a:masterClrMapping xmlns:a="http://schemas.openxmlformats.org/drawingml/2006/main"/>
  </p:clrMapOvr>
</p:sld>
</file>