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5ef254030649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09fec056114688"/>
  </p:sldMasterIdLst>
  <p:sldIdLst>
    <p:sldId xmlns:r="http://schemas.openxmlformats.org/officeDocument/2006/relationships" id="256" r:id="Rf3f508be06034f40"/>
    <p:sldId xmlns:r="http://schemas.openxmlformats.org/officeDocument/2006/relationships" id="257" r:id="Rb889046551264856"/>
    <p:sldId xmlns:r="http://schemas.openxmlformats.org/officeDocument/2006/relationships" id="258" r:id="R79ccd5e6e1844453"/>
    <p:sldId xmlns:r="http://schemas.openxmlformats.org/officeDocument/2006/relationships" id="259" r:id="Rc35656750edc405f"/>
    <p:sldId xmlns:r="http://schemas.openxmlformats.org/officeDocument/2006/relationships" id="260" r:id="Rc1130ab4bc044138"/>
    <p:sldId xmlns:r="http://schemas.openxmlformats.org/officeDocument/2006/relationships" id="261" r:id="R5c0c175ec2d94f9a"/>
    <p:sldId xmlns:r="http://schemas.openxmlformats.org/officeDocument/2006/relationships" id="262" r:id="R4cb5e02ce24c44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09fec056114688" /><Relationship Type="http://schemas.openxmlformats.org/officeDocument/2006/relationships/slide" Target="/ppt/slides/slide1.xml" Id="Rf3f508be06034f40" /><Relationship Type="http://schemas.openxmlformats.org/officeDocument/2006/relationships/slide" Target="/ppt/slides/slide2.xml" Id="Rb889046551264856" /><Relationship Type="http://schemas.openxmlformats.org/officeDocument/2006/relationships/slide" Target="/ppt/slides/slide3.xml" Id="R79ccd5e6e1844453" /><Relationship Type="http://schemas.openxmlformats.org/officeDocument/2006/relationships/slide" Target="/ppt/slides/slide4.xml" Id="Rc35656750edc405f" /><Relationship Type="http://schemas.openxmlformats.org/officeDocument/2006/relationships/slide" Target="/ppt/slides/slide5.xml" Id="Rc1130ab4bc044138" /><Relationship Type="http://schemas.openxmlformats.org/officeDocument/2006/relationships/slide" Target="/ppt/slides/slide6.xml" Id="R5c0c175ec2d94f9a" /><Relationship Type="http://schemas.openxmlformats.org/officeDocument/2006/relationships/slide" Target="/ppt/slides/slide7.xml" Id="R4cb5e02ce24c44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598ce3cd3b46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1ab28b5c2460b" /><Relationship Type="http://schemas.openxmlformats.org/officeDocument/2006/relationships/theme" Target="/ppt/slideMasters/theme/theme1.xml" Id="R3376fad8a38c45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31ab28b5c246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b0fd93f2c40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aa4e5f9684d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9b580c60a47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15bb192284f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2a855455045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df7e65ce249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fe3dbc9d747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 ARMERING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ARMERING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 ARMERING AS ble etablert [år] og holder til i Greåker.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ARMERING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ARMERING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ARMERING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52 034 911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−1 118 017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−725 195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7 834 665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19 914 757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ARMERING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 ARMERING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ARMERING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Greåkerveien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1718 Greåker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10 14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frank@borgarmering.no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989 997 424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ARMERING AS</a:t>
            </a:r>
          </a:p>
        </p:txBody>
      </p:sp>
    </p:spTree>
  </p:cSld>
  <p:clrMapOvr>
    <a:masterClrMapping xmlns:a="http://schemas.openxmlformats.org/drawingml/2006/main"/>
  </p:clrMapOvr>
</p:sld>
</file>