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588dec5c6546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46a8bd334e42ef"/>
  </p:sldMasterIdLst>
  <p:sldIdLst>
    <p:sldId xmlns:r="http://schemas.openxmlformats.org/officeDocument/2006/relationships" id="256" r:id="R19089a3d4a1e44fe"/>
    <p:sldId xmlns:r="http://schemas.openxmlformats.org/officeDocument/2006/relationships" id="257" r:id="R1b3eca852fcf44db"/>
    <p:sldId xmlns:r="http://schemas.openxmlformats.org/officeDocument/2006/relationships" id="258" r:id="R4aeeb45ba7cc4488"/>
    <p:sldId xmlns:r="http://schemas.openxmlformats.org/officeDocument/2006/relationships" id="259" r:id="Re8cd6fc52f8f4ae0"/>
    <p:sldId xmlns:r="http://schemas.openxmlformats.org/officeDocument/2006/relationships" id="260" r:id="R6a26865970de4393"/>
    <p:sldId xmlns:r="http://schemas.openxmlformats.org/officeDocument/2006/relationships" id="261" r:id="R8dbfc7261c46485a"/>
    <p:sldId xmlns:r="http://schemas.openxmlformats.org/officeDocument/2006/relationships" id="262" r:id="Rf0ceceeebf84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6a8bd334e42ef" /><Relationship Type="http://schemas.openxmlformats.org/officeDocument/2006/relationships/slide" Target="/ppt/slides/slide1.xml" Id="R19089a3d4a1e44fe" /><Relationship Type="http://schemas.openxmlformats.org/officeDocument/2006/relationships/slide" Target="/ppt/slides/slide2.xml" Id="R1b3eca852fcf44db" /><Relationship Type="http://schemas.openxmlformats.org/officeDocument/2006/relationships/slide" Target="/ppt/slides/slide3.xml" Id="R4aeeb45ba7cc4488" /><Relationship Type="http://schemas.openxmlformats.org/officeDocument/2006/relationships/slide" Target="/ppt/slides/slide4.xml" Id="Re8cd6fc52f8f4ae0" /><Relationship Type="http://schemas.openxmlformats.org/officeDocument/2006/relationships/slide" Target="/ppt/slides/slide5.xml" Id="R6a26865970de4393" /><Relationship Type="http://schemas.openxmlformats.org/officeDocument/2006/relationships/slide" Target="/ppt/slides/slide6.xml" Id="R8dbfc7261c46485a" /><Relationship Type="http://schemas.openxmlformats.org/officeDocument/2006/relationships/slide" Target="/ppt/slides/slide7.xml" Id="Rf0ceceeebf84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00fb5fd1242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c119c470b48bc" /><Relationship Type="http://schemas.openxmlformats.org/officeDocument/2006/relationships/theme" Target="/ppt/slideMasters/theme/theme1.xml" Id="Rb6b00e7a79684d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6c119c470b48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54d476d49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5b3a5b3f2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800a5dcf7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0c238186742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33baf1aa647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612d29a8646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c02651edd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DVI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DVI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DVI SERVICE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DVI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DVI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DVI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10 401 575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15 636 508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DVI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GOTTEBERG SERVICE GROUP AS  –  91,1 %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BJERKÅS FRANK STEINAR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RMA INVEST AS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DVI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Fellow gården, Gate 1 228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84 99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post@dvi-service.no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989 999 419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DVI SERVICE AS</a:t>
            </a:r>
          </a:p>
        </p:txBody>
      </p:sp>
    </p:spTree>
  </p:cSld>
  <p:clrMapOvr>
    <a:masterClrMapping xmlns:a="http://schemas.openxmlformats.org/drawingml/2006/main"/>
  </p:clrMapOvr>
</p:sld>
</file>