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98783fc450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b33eb7ca4474b"/>
  </p:sldMasterIdLst>
  <p:sldIdLst>
    <p:sldId xmlns:r="http://schemas.openxmlformats.org/officeDocument/2006/relationships" id="256" r:id="R8e6edb3bdefb4c43"/>
    <p:sldId xmlns:r="http://schemas.openxmlformats.org/officeDocument/2006/relationships" id="257" r:id="R7960d44b03374eae"/>
    <p:sldId xmlns:r="http://schemas.openxmlformats.org/officeDocument/2006/relationships" id="258" r:id="R0c5c698539994c3b"/>
    <p:sldId xmlns:r="http://schemas.openxmlformats.org/officeDocument/2006/relationships" id="259" r:id="Rd6dfb043f6184d93"/>
    <p:sldId xmlns:r="http://schemas.openxmlformats.org/officeDocument/2006/relationships" id="260" r:id="R6087ff53a1eb4c79"/>
    <p:sldId xmlns:r="http://schemas.openxmlformats.org/officeDocument/2006/relationships" id="261" r:id="R028e88b8a42b4c45"/>
    <p:sldId xmlns:r="http://schemas.openxmlformats.org/officeDocument/2006/relationships" id="262" r:id="Rad647fcf032a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b33eb7ca4474b" /><Relationship Type="http://schemas.openxmlformats.org/officeDocument/2006/relationships/slide" Target="/ppt/slides/slide1.xml" Id="R8e6edb3bdefb4c43" /><Relationship Type="http://schemas.openxmlformats.org/officeDocument/2006/relationships/slide" Target="/ppt/slides/slide2.xml" Id="R7960d44b03374eae" /><Relationship Type="http://schemas.openxmlformats.org/officeDocument/2006/relationships/slide" Target="/ppt/slides/slide3.xml" Id="R0c5c698539994c3b" /><Relationship Type="http://schemas.openxmlformats.org/officeDocument/2006/relationships/slide" Target="/ppt/slides/slide4.xml" Id="Rd6dfb043f6184d93" /><Relationship Type="http://schemas.openxmlformats.org/officeDocument/2006/relationships/slide" Target="/ppt/slides/slide5.xml" Id="R6087ff53a1eb4c79" /><Relationship Type="http://schemas.openxmlformats.org/officeDocument/2006/relationships/slide" Target="/ppt/slides/slide6.xml" Id="R028e88b8a42b4c45" /><Relationship Type="http://schemas.openxmlformats.org/officeDocument/2006/relationships/slide" Target="/ppt/slides/slide7.xml" Id="Rad647fcf032a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0ecfabc6d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5dc416f9746c0" /><Relationship Type="http://schemas.openxmlformats.org/officeDocument/2006/relationships/theme" Target="/ppt/slideMasters/theme/theme1.xml" Id="Rffcffdc0824f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15dc416f97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9b2b4f998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ec465c6ca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f6341f617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0646468e6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5ed327cf34b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b8d384117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196f42ef94e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SVÅHOLM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SVÅHOLM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SVÅHOLM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SVÅHOLM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SVÅHOLM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SVÅHOLM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10 470 895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SVÅHOLM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REINERTSEN SEVERIN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SVÅHOLM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Skibbuveien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990 000 239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SVÅHOLM AS</a:t>
            </a:r>
          </a:p>
        </p:txBody>
      </p:sp>
    </p:spTree>
  </p:cSld>
  <p:clrMapOvr>
    <a:masterClrMapping xmlns:a="http://schemas.openxmlformats.org/drawingml/2006/main"/>
  </p:clrMapOvr>
</p:sld>
</file>