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07bec9b0e6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855843f784350"/>
  </p:sldMasterIdLst>
  <p:sldIdLst>
    <p:sldId xmlns:r="http://schemas.openxmlformats.org/officeDocument/2006/relationships" id="256" r:id="R6a5b1861d6e743a6"/>
    <p:sldId xmlns:r="http://schemas.openxmlformats.org/officeDocument/2006/relationships" id="257" r:id="R1d2dc66420a846ff"/>
    <p:sldId xmlns:r="http://schemas.openxmlformats.org/officeDocument/2006/relationships" id="258" r:id="R46303e4e6f944dec"/>
    <p:sldId xmlns:r="http://schemas.openxmlformats.org/officeDocument/2006/relationships" id="259" r:id="R178d7badbee4425f"/>
    <p:sldId xmlns:r="http://schemas.openxmlformats.org/officeDocument/2006/relationships" id="260" r:id="Rfb48d5caafd24fab"/>
    <p:sldId xmlns:r="http://schemas.openxmlformats.org/officeDocument/2006/relationships" id="261" r:id="R03a33a465fac413b"/>
    <p:sldId xmlns:r="http://schemas.openxmlformats.org/officeDocument/2006/relationships" id="262" r:id="R18a416a877af4b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855843f784350" /><Relationship Type="http://schemas.openxmlformats.org/officeDocument/2006/relationships/slide" Target="/ppt/slides/slide1.xml" Id="R6a5b1861d6e743a6" /><Relationship Type="http://schemas.openxmlformats.org/officeDocument/2006/relationships/slide" Target="/ppt/slides/slide2.xml" Id="R1d2dc66420a846ff" /><Relationship Type="http://schemas.openxmlformats.org/officeDocument/2006/relationships/slide" Target="/ppt/slides/slide3.xml" Id="R46303e4e6f944dec" /><Relationship Type="http://schemas.openxmlformats.org/officeDocument/2006/relationships/slide" Target="/ppt/slides/slide4.xml" Id="R178d7badbee4425f" /><Relationship Type="http://schemas.openxmlformats.org/officeDocument/2006/relationships/slide" Target="/ppt/slides/slide5.xml" Id="Rfb48d5caafd24fab" /><Relationship Type="http://schemas.openxmlformats.org/officeDocument/2006/relationships/slide" Target="/ppt/slides/slide6.xml" Id="R03a33a465fac413b" /><Relationship Type="http://schemas.openxmlformats.org/officeDocument/2006/relationships/slide" Target="/ppt/slides/slide7.xml" Id="R18a416a877af4b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0d418794b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a46fa9e28485f" /><Relationship Type="http://schemas.openxmlformats.org/officeDocument/2006/relationships/theme" Target="/ppt/slideMasters/theme/theme1.xml" Id="Rf26e47e0fb2b45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7a46fa9e28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e456c4f4a43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f74aa702d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82c65bb98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9dbeeb290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d92a62c3b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e3319dc75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c16e1b467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AKURA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AKURA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8 277 794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5 225 331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LØYNING HOLDING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KLAUSEN HOLDING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Nytorget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46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990 003 157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AKURA AS</a:t>
            </a:r>
          </a:p>
        </p:txBody>
      </p:sp>
    </p:spTree>
  </p:cSld>
  <p:clrMapOvr>
    <a:masterClrMapping xmlns:a="http://schemas.openxmlformats.org/drawingml/2006/main"/>
  </p:clrMapOvr>
</p:sld>
</file>