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a9c13ccbab45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1ca460ea464706"/>
  </p:sldMasterIdLst>
  <p:sldIdLst>
    <p:sldId xmlns:r="http://schemas.openxmlformats.org/officeDocument/2006/relationships" id="256" r:id="R1153c6be4ace4bd0"/>
    <p:sldId xmlns:r="http://schemas.openxmlformats.org/officeDocument/2006/relationships" id="257" r:id="Rd9c953d484324d02"/>
    <p:sldId xmlns:r="http://schemas.openxmlformats.org/officeDocument/2006/relationships" id="258" r:id="R22975260bca24af6"/>
    <p:sldId xmlns:r="http://schemas.openxmlformats.org/officeDocument/2006/relationships" id="259" r:id="Rb5c73431a10349ea"/>
    <p:sldId xmlns:r="http://schemas.openxmlformats.org/officeDocument/2006/relationships" id="260" r:id="R2feaa44c7d2743b2"/>
    <p:sldId xmlns:r="http://schemas.openxmlformats.org/officeDocument/2006/relationships" id="261" r:id="Rf43b3d03e1b84760"/>
    <p:sldId xmlns:r="http://schemas.openxmlformats.org/officeDocument/2006/relationships" id="262" r:id="Rc266ed47b9b349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ca460ea464706" /><Relationship Type="http://schemas.openxmlformats.org/officeDocument/2006/relationships/slide" Target="/ppt/slides/slide1.xml" Id="R1153c6be4ace4bd0" /><Relationship Type="http://schemas.openxmlformats.org/officeDocument/2006/relationships/slide" Target="/ppt/slides/slide2.xml" Id="Rd9c953d484324d02" /><Relationship Type="http://schemas.openxmlformats.org/officeDocument/2006/relationships/slide" Target="/ppt/slides/slide3.xml" Id="R22975260bca24af6" /><Relationship Type="http://schemas.openxmlformats.org/officeDocument/2006/relationships/slide" Target="/ppt/slides/slide4.xml" Id="Rb5c73431a10349ea" /><Relationship Type="http://schemas.openxmlformats.org/officeDocument/2006/relationships/slide" Target="/ppt/slides/slide5.xml" Id="R2feaa44c7d2743b2" /><Relationship Type="http://schemas.openxmlformats.org/officeDocument/2006/relationships/slide" Target="/ppt/slides/slide6.xml" Id="Rf43b3d03e1b84760" /><Relationship Type="http://schemas.openxmlformats.org/officeDocument/2006/relationships/slide" Target="/ppt/slides/slide7.xml" Id="Rc266ed47b9b349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529cb324f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2077d33564da4" /><Relationship Type="http://schemas.openxmlformats.org/officeDocument/2006/relationships/theme" Target="/ppt/slideMasters/theme/theme1.xml" Id="Radb8c370969d4f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22077d33564d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2ce39aff9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12c5fce1740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b5f26dcc340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ece5db27748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5affc8ed740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9748775e34e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06a712be9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JØRGENSLØKKEN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JØRGENSLØKKEN HOLDING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2 928 122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44 130 919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46 750 872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GISLEBERG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Risbakkvegen 83 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gg@marcello.no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990 008 299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