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f66c0d0d1347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f17054f2534e98"/>
  </p:sldMasterIdLst>
  <p:sldIdLst>
    <p:sldId xmlns:r="http://schemas.openxmlformats.org/officeDocument/2006/relationships" id="256" r:id="R2539ef09300b433e"/>
    <p:sldId xmlns:r="http://schemas.openxmlformats.org/officeDocument/2006/relationships" id="257" r:id="R003f2d99aeda43eb"/>
    <p:sldId xmlns:r="http://schemas.openxmlformats.org/officeDocument/2006/relationships" id="258" r:id="Rc506447d21574339"/>
    <p:sldId xmlns:r="http://schemas.openxmlformats.org/officeDocument/2006/relationships" id="259" r:id="R05ea2e6e717e42b8"/>
    <p:sldId xmlns:r="http://schemas.openxmlformats.org/officeDocument/2006/relationships" id="260" r:id="R6875ce3889904236"/>
    <p:sldId xmlns:r="http://schemas.openxmlformats.org/officeDocument/2006/relationships" id="261" r:id="R8008f3fdfa5646d6"/>
    <p:sldId xmlns:r="http://schemas.openxmlformats.org/officeDocument/2006/relationships" id="262" r:id="Rd3f82ba19c9643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17054f2534e98" /><Relationship Type="http://schemas.openxmlformats.org/officeDocument/2006/relationships/slide" Target="/ppt/slides/slide1.xml" Id="R2539ef09300b433e" /><Relationship Type="http://schemas.openxmlformats.org/officeDocument/2006/relationships/slide" Target="/ppt/slides/slide2.xml" Id="R003f2d99aeda43eb" /><Relationship Type="http://schemas.openxmlformats.org/officeDocument/2006/relationships/slide" Target="/ppt/slides/slide3.xml" Id="Rc506447d21574339" /><Relationship Type="http://schemas.openxmlformats.org/officeDocument/2006/relationships/slide" Target="/ppt/slides/slide4.xml" Id="R05ea2e6e717e42b8" /><Relationship Type="http://schemas.openxmlformats.org/officeDocument/2006/relationships/slide" Target="/ppt/slides/slide5.xml" Id="R6875ce3889904236" /><Relationship Type="http://schemas.openxmlformats.org/officeDocument/2006/relationships/slide" Target="/ppt/slides/slide6.xml" Id="R8008f3fdfa5646d6" /><Relationship Type="http://schemas.openxmlformats.org/officeDocument/2006/relationships/slide" Target="/ppt/slides/slide7.xml" Id="Rd3f82ba19c9643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1eb09a263494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fdae0f7af43b3" /><Relationship Type="http://schemas.openxmlformats.org/officeDocument/2006/relationships/theme" Target="/ppt/slideMasters/theme/theme1.xml" Id="Ra9dba709562345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2fdae0f7af43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b6befcbcf4c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2dc9632344a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c8083fb894c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f7c3137db4e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9bedcce634f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9cb7d992e4f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d6cf403fd46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VENÅSEN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VENÅSEN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VENÅSEN EIENDOM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VENÅSEN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VENÅSEN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VENÅSEN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2 761 570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1 263 412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4 918 181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94 238 814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102 298 989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VENÅSEN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VENÅSEN SVEIN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VENÅSEN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Fløytingen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3514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990 016 267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VENÅSEN EIENDOM AS</a:t>
            </a:r>
          </a:p>
        </p:txBody>
      </p:sp>
    </p:spTree>
  </p:cSld>
  <p:clrMapOvr>
    <a:masterClrMapping xmlns:a="http://schemas.openxmlformats.org/drawingml/2006/main"/>
  </p:clrMapOvr>
</p:sld>
</file>