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b386ef3f2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a89d086634c7a"/>
  </p:sldMasterIdLst>
  <p:sldIdLst>
    <p:sldId xmlns:r="http://schemas.openxmlformats.org/officeDocument/2006/relationships" id="256" r:id="R476e99687ed9496b"/>
    <p:sldId xmlns:r="http://schemas.openxmlformats.org/officeDocument/2006/relationships" id="257" r:id="Rf476462cbe7244df"/>
    <p:sldId xmlns:r="http://schemas.openxmlformats.org/officeDocument/2006/relationships" id="258" r:id="R6c15e402a1cb487a"/>
    <p:sldId xmlns:r="http://schemas.openxmlformats.org/officeDocument/2006/relationships" id="259" r:id="R1c290e7a4e714764"/>
    <p:sldId xmlns:r="http://schemas.openxmlformats.org/officeDocument/2006/relationships" id="260" r:id="R9ce4361b54e24cc8"/>
    <p:sldId xmlns:r="http://schemas.openxmlformats.org/officeDocument/2006/relationships" id="261" r:id="R46cbd5a981a441e1"/>
    <p:sldId xmlns:r="http://schemas.openxmlformats.org/officeDocument/2006/relationships" id="262" r:id="Rc4c69b3cdc20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a89d086634c7a" /><Relationship Type="http://schemas.openxmlformats.org/officeDocument/2006/relationships/slide" Target="/ppt/slides/slide1.xml" Id="R476e99687ed9496b" /><Relationship Type="http://schemas.openxmlformats.org/officeDocument/2006/relationships/slide" Target="/ppt/slides/slide2.xml" Id="Rf476462cbe7244df" /><Relationship Type="http://schemas.openxmlformats.org/officeDocument/2006/relationships/slide" Target="/ppt/slides/slide3.xml" Id="R6c15e402a1cb487a" /><Relationship Type="http://schemas.openxmlformats.org/officeDocument/2006/relationships/slide" Target="/ppt/slides/slide4.xml" Id="R1c290e7a4e714764" /><Relationship Type="http://schemas.openxmlformats.org/officeDocument/2006/relationships/slide" Target="/ppt/slides/slide5.xml" Id="R9ce4361b54e24cc8" /><Relationship Type="http://schemas.openxmlformats.org/officeDocument/2006/relationships/slide" Target="/ppt/slides/slide6.xml" Id="R46cbd5a981a441e1" /><Relationship Type="http://schemas.openxmlformats.org/officeDocument/2006/relationships/slide" Target="/ppt/slides/slide7.xml" Id="Rc4c69b3cdc20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3d2f35b3b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39b1044044a3" /><Relationship Type="http://schemas.openxmlformats.org/officeDocument/2006/relationships/theme" Target="/ppt/slideMasters/theme/theme1.xml" Id="Ra16a0ab77288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b39b10440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24dc9caee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77dec1ac7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b2c2c5026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77c7ae0e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edb4dd13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68892ddb4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c51effe8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NORGESHUS EGERSUND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 EGERSUND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81 087 371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12 293 703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71 342 464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MØLLEVOLL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Sokndalsveien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990 016 763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EGERSUND AS</a:t>
            </a:r>
          </a:p>
        </p:txBody>
      </p:sp>
    </p:spTree>
  </p:cSld>
  <p:clrMapOvr>
    <a:masterClrMapping xmlns:a="http://schemas.openxmlformats.org/drawingml/2006/main"/>
  </p:clrMapOvr>
</p:sld>
</file>