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d80d3c207a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544d4ada441f6"/>
  </p:sldMasterIdLst>
  <p:sldIdLst>
    <p:sldId xmlns:r="http://schemas.openxmlformats.org/officeDocument/2006/relationships" id="256" r:id="Rce44ed93bb0b423d"/>
    <p:sldId xmlns:r="http://schemas.openxmlformats.org/officeDocument/2006/relationships" id="257" r:id="Rbc2a6c42efbf479f"/>
    <p:sldId xmlns:r="http://schemas.openxmlformats.org/officeDocument/2006/relationships" id="258" r:id="R41161ff869dd467e"/>
    <p:sldId xmlns:r="http://schemas.openxmlformats.org/officeDocument/2006/relationships" id="259" r:id="R6b5b464ab307483f"/>
    <p:sldId xmlns:r="http://schemas.openxmlformats.org/officeDocument/2006/relationships" id="260" r:id="R03195bb61b3e483c"/>
    <p:sldId xmlns:r="http://schemas.openxmlformats.org/officeDocument/2006/relationships" id="261" r:id="R07af01c8697a4e56"/>
    <p:sldId xmlns:r="http://schemas.openxmlformats.org/officeDocument/2006/relationships" id="262" r:id="R7fc318b15aa1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544d4ada441f6" /><Relationship Type="http://schemas.openxmlformats.org/officeDocument/2006/relationships/slide" Target="/ppt/slides/slide1.xml" Id="Rce44ed93bb0b423d" /><Relationship Type="http://schemas.openxmlformats.org/officeDocument/2006/relationships/slide" Target="/ppt/slides/slide2.xml" Id="Rbc2a6c42efbf479f" /><Relationship Type="http://schemas.openxmlformats.org/officeDocument/2006/relationships/slide" Target="/ppt/slides/slide3.xml" Id="R41161ff869dd467e" /><Relationship Type="http://schemas.openxmlformats.org/officeDocument/2006/relationships/slide" Target="/ppt/slides/slide4.xml" Id="R6b5b464ab307483f" /><Relationship Type="http://schemas.openxmlformats.org/officeDocument/2006/relationships/slide" Target="/ppt/slides/slide5.xml" Id="R03195bb61b3e483c" /><Relationship Type="http://schemas.openxmlformats.org/officeDocument/2006/relationships/slide" Target="/ppt/slides/slide6.xml" Id="R07af01c8697a4e56" /><Relationship Type="http://schemas.openxmlformats.org/officeDocument/2006/relationships/slide" Target="/ppt/slides/slide7.xml" Id="R7fc318b15aa1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f315c961d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6ad8002c4b36" /><Relationship Type="http://schemas.openxmlformats.org/officeDocument/2006/relationships/theme" Target="/ppt/slideMasters/theme/theme1.xml" Id="Rf99fc228aa00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c6ad8002c4b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047f8e955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04bdb6e16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2c506111d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2955c0cb3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34ac14b06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28ab4db6040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9a4b11964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MIDDELBORG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MIDDELBORG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81 298 561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93 769 389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250 862 605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MIDDELBORG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990 017 778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MIDDELBORG INVEST AS</a:t>
            </a:r>
          </a:p>
        </p:txBody>
      </p:sp>
    </p:spTree>
  </p:cSld>
  <p:clrMapOvr>
    <a:masterClrMapping xmlns:a="http://schemas.openxmlformats.org/drawingml/2006/main"/>
  </p:clrMapOvr>
</p:sld>
</file>