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d162918cb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a8624965247ca"/>
  </p:sldMasterIdLst>
  <p:sldIdLst>
    <p:sldId xmlns:r="http://schemas.openxmlformats.org/officeDocument/2006/relationships" id="256" r:id="R2ef4bef02d594ef8"/>
    <p:sldId xmlns:r="http://schemas.openxmlformats.org/officeDocument/2006/relationships" id="257" r:id="R9630c2944655411b"/>
    <p:sldId xmlns:r="http://schemas.openxmlformats.org/officeDocument/2006/relationships" id="258" r:id="R15994a956a524857"/>
    <p:sldId xmlns:r="http://schemas.openxmlformats.org/officeDocument/2006/relationships" id="259" r:id="Rfb392a74ec04460c"/>
    <p:sldId xmlns:r="http://schemas.openxmlformats.org/officeDocument/2006/relationships" id="260" r:id="Rc7bb8904363b4c01"/>
    <p:sldId xmlns:r="http://schemas.openxmlformats.org/officeDocument/2006/relationships" id="261" r:id="R20e2bb6415b54754"/>
    <p:sldId xmlns:r="http://schemas.openxmlformats.org/officeDocument/2006/relationships" id="262" r:id="R71096c84a958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a8624965247ca" /><Relationship Type="http://schemas.openxmlformats.org/officeDocument/2006/relationships/slide" Target="/ppt/slides/slide1.xml" Id="R2ef4bef02d594ef8" /><Relationship Type="http://schemas.openxmlformats.org/officeDocument/2006/relationships/slide" Target="/ppt/slides/slide2.xml" Id="R9630c2944655411b" /><Relationship Type="http://schemas.openxmlformats.org/officeDocument/2006/relationships/slide" Target="/ppt/slides/slide3.xml" Id="R15994a956a524857" /><Relationship Type="http://schemas.openxmlformats.org/officeDocument/2006/relationships/slide" Target="/ppt/slides/slide4.xml" Id="Rfb392a74ec04460c" /><Relationship Type="http://schemas.openxmlformats.org/officeDocument/2006/relationships/slide" Target="/ppt/slides/slide5.xml" Id="Rc7bb8904363b4c01" /><Relationship Type="http://schemas.openxmlformats.org/officeDocument/2006/relationships/slide" Target="/ppt/slides/slide6.xml" Id="R20e2bb6415b54754" /><Relationship Type="http://schemas.openxmlformats.org/officeDocument/2006/relationships/slide" Target="/ppt/slides/slide7.xml" Id="R71096c84a958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4ad8264b3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f9dcd8ba4f81" /><Relationship Type="http://schemas.openxmlformats.org/officeDocument/2006/relationships/theme" Target="/ppt/slideMasters/theme/theme1.xml" Id="Rfce39a293b13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9f9dcd8ba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9303e6d0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055faecc0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0d78ccdb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e8825dbe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f249ea97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807fa08a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4fc6be8d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BYGG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BYGG AS</a:t>
            </a:r>
          </a:p>
        </p:txBody>
      </p:sp>
    </p:spTree>
  </p:cSld>
  <p:clrMapOvr>
    <a:masterClrMapping xmlns:a="http://schemas.openxmlformats.org/drawingml/2006/main"/>
  </p:clrMapOvr>
</p:sld>
</file>