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80e0355f0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38ef7aac224343"/>
  </p:sldMasterIdLst>
  <p:sldIdLst>
    <p:sldId xmlns:r="http://schemas.openxmlformats.org/officeDocument/2006/relationships" id="256" r:id="R3ad4613e4a224dee"/>
    <p:sldId xmlns:r="http://schemas.openxmlformats.org/officeDocument/2006/relationships" id="257" r:id="R66726bb014794564"/>
    <p:sldId xmlns:r="http://schemas.openxmlformats.org/officeDocument/2006/relationships" id="258" r:id="R2a7a141274614b84"/>
    <p:sldId xmlns:r="http://schemas.openxmlformats.org/officeDocument/2006/relationships" id="259" r:id="R434d873246d04a79"/>
    <p:sldId xmlns:r="http://schemas.openxmlformats.org/officeDocument/2006/relationships" id="260" r:id="R32a0c13c600f4d6f"/>
    <p:sldId xmlns:r="http://schemas.openxmlformats.org/officeDocument/2006/relationships" id="261" r:id="Ra80bdbbbbe434b7b"/>
    <p:sldId xmlns:r="http://schemas.openxmlformats.org/officeDocument/2006/relationships" id="262" r:id="R7f874c7bd346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8ef7aac224343" /><Relationship Type="http://schemas.openxmlformats.org/officeDocument/2006/relationships/slide" Target="/ppt/slides/slide1.xml" Id="R3ad4613e4a224dee" /><Relationship Type="http://schemas.openxmlformats.org/officeDocument/2006/relationships/slide" Target="/ppt/slides/slide2.xml" Id="R66726bb014794564" /><Relationship Type="http://schemas.openxmlformats.org/officeDocument/2006/relationships/slide" Target="/ppt/slides/slide3.xml" Id="R2a7a141274614b84" /><Relationship Type="http://schemas.openxmlformats.org/officeDocument/2006/relationships/slide" Target="/ppt/slides/slide4.xml" Id="R434d873246d04a79" /><Relationship Type="http://schemas.openxmlformats.org/officeDocument/2006/relationships/slide" Target="/ppt/slides/slide5.xml" Id="R32a0c13c600f4d6f" /><Relationship Type="http://schemas.openxmlformats.org/officeDocument/2006/relationships/slide" Target="/ppt/slides/slide6.xml" Id="Ra80bdbbbbe434b7b" /><Relationship Type="http://schemas.openxmlformats.org/officeDocument/2006/relationships/slide" Target="/ppt/slides/slide7.xml" Id="R7f874c7bd346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d2d8f914f44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5cbdfb1bd497a" /><Relationship Type="http://schemas.openxmlformats.org/officeDocument/2006/relationships/theme" Target="/ppt/slideMasters/theme/theme1.xml" Id="Ra195cf3420ff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5cbdfb1bd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8e78eb7a0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ff1f99196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cddf37ac4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c684be75c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e30d43fee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cab2586fc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8074ba7d4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HOGNAMAT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HOGNAMAT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−1 109 604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932 308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ARNT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ASTRID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60 04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hognamat@loqal.no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www.hognamat.no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990 019 843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HOGNAMAT AS</a:t>
            </a:r>
          </a:p>
        </p:txBody>
      </p:sp>
    </p:spTree>
  </p:cSld>
  <p:clrMapOvr>
    <a:masterClrMapping xmlns:a="http://schemas.openxmlformats.org/drawingml/2006/main"/>
  </p:clrMapOvr>
</p:sld>
</file>