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609a7be07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ced8da00e4cfc"/>
  </p:sldMasterIdLst>
  <p:sldIdLst>
    <p:sldId xmlns:r="http://schemas.openxmlformats.org/officeDocument/2006/relationships" id="256" r:id="Rf3191f2b554e4669"/>
    <p:sldId xmlns:r="http://schemas.openxmlformats.org/officeDocument/2006/relationships" id="257" r:id="R59cbe23e419841dc"/>
    <p:sldId xmlns:r="http://schemas.openxmlformats.org/officeDocument/2006/relationships" id="258" r:id="R2c2687e8fcd74f2b"/>
    <p:sldId xmlns:r="http://schemas.openxmlformats.org/officeDocument/2006/relationships" id="259" r:id="R08a540df5fce4282"/>
    <p:sldId xmlns:r="http://schemas.openxmlformats.org/officeDocument/2006/relationships" id="260" r:id="R708db97c5e5e4f2e"/>
    <p:sldId xmlns:r="http://schemas.openxmlformats.org/officeDocument/2006/relationships" id="261" r:id="R3d7a488860db4224"/>
    <p:sldId xmlns:r="http://schemas.openxmlformats.org/officeDocument/2006/relationships" id="262" r:id="R212d6a1bad5343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ced8da00e4cfc" /><Relationship Type="http://schemas.openxmlformats.org/officeDocument/2006/relationships/slide" Target="/ppt/slides/slide1.xml" Id="Rf3191f2b554e4669" /><Relationship Type="http://schemas.openxmlformats.org/officeDocument/2006/relationships/slide" Target="/ppt/slides/slide2.xml" Id="R59cbe23e419841dc" /><Relationship Type="http://schemas.openxmlformats.org/officeDocument/2006/relationships/slide" Target="/ppt/slides/slide3.xml" Id="R2c2687e8fcd74f2b" /><Relationship Type="http://schemas.openxmlformats.org/officeDocument/2006/relationships/slide" Target="/ppt/slides/slide4.xml" Id="R08a540df5fce4282" /><Relationship Type="http://schemas.openxmlformats.org/officeDocument/2006/relationships/slide" Target="/ppt/slides/slide5.xml" Id="R708db97c5e5e4f2e" /><Relationship Type="http://schemas.openxmlformats.org/officeDocument/2006/relationships/slide" Target="/ppt/slides/slide6.xml" Id="R3d7a488860db4224" /><Relationship Type="http://schemas.openxmlformats.org/officeDocument/2006/relationships/slide" Target="/ppt/slides/slide7.xml" Id="R212d6a1bad5343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ac27cde86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cd15d9c6b4641" /><Relationship Type="http://schemas.openxmlformats.org/officeDocument/2006/relationships/theme" Target="/ppt/slideMasters/theme/theme1.xml" Id="R91075c511214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cd15d9c6b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66a6a62fc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6c6b1689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2f0b53d18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c476246084b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5adb5a370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4b32d079047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218724b6847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TØRRISPLASS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TØRRISPLASS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TØRRISPLASS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TØRRISPLASS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TØRRISPLASS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TØRRISPLASS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5 652 667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4 704 928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TØRRISPLASS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TØRRISPLASS TRULS 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TØRRISPLASS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Bækenlia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990 021 945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TØRRISPLASS AS</a:t>
            </a:r>
          </a:p>
        </p:txBody>
      </p:sp>
    </p:spTree>
  </p:cSld>
  <p:clrMapOvr>
    <a:masterClrMapping xmlns:a="http://schemas.openxmlformats.org/drawingml/2006/main"/>
  </p:clrMapOvr>
</p:sld>
</file>