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ae2198f4c4c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95ad97fd594bb5"/>
  </p:sldMasterIdLst>
  <p:sldIdLst>
    <p:sldId xmlns:r="http://schemas.openxmlformats.org/officeDocument/2006/relationships" id="256" r:id="R8fd914da31de4178"/>
    <p:sldId xmlns:r="http://schemas.openxmlformats.org/officeDocument/2006/relationships" id="257" r:id="R0412ac1c900d4ef0"/>
    <p:sldId xmlns:r="http://schemas.openxmlformats.org/officeDocument/2006/relationships" id="258" r:id="Rf8642de0c0c94b20"/>
    <p:sldId xmlns:r="http://schemas.openxmlformats.org/officeDocument/2006/relationships" id="259" r:id="Rf2077bd7709a4411"/>
    <p:sldId xmlns:r="http://schemas.openxmlformats.org/officeDocument/2006/relationships" id="260" r:id="R06bd93e7648a4674"/>
    <p:sldId xmlns:r="http://schemas.openxmlformats.org/officeDocument/2006/relationships" id="261" r:id="R5fbec442336443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5ad97fd594bb5" /><Relationship Type="http://schemas.openxmlformats.org/officeDocument/2006/relationships/slide" Target="/ppt/slides/slide1.xml" Id="R8fd914da31de4178" /><Relationship Type="http://schemas.openxmlformats.org/officeDocument/2006/relationships/slide" Target="/ppt/slides/slide2.xml" Id="R0412ac1c900d4ef0" /><Relationship Type="http://schemas.openxmlformats.org/officeDocument/2006/relationships/slide" Target="/ppt/slides/slide3.xml" Id="Rf8642de0c0c94b20" /><Relationship Type="http://schemas.openxmlformats.org/officeDocument/2006/relationships/slide" Target="/ppt/slides/slide4.xml" Id="Rf2077bd7709a4411" /><Relationship Type="http://schemas.openxmlformats.org/officeDocument/2006/relationships/slide" Target="/ppt/slides/slide5.xml" Id="R06bd93e7648a4674" /><Relationship Type="http://schemas.openxmlformats.org/officeDocument/2006/relationships/slide" Target="/ppt/slides/slide6.xml" Id="R5fbec442336443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30568bfdf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25b1797a44328" /><Relationship Type="http://schemas.openxmlformats.org/officeDocument/2006/relationships/theme" Target="/ppt/slideMasters/theme/theme1.xml" Id="R4d0d981dfa07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c25b1797a443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fd249656a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2fa0f44d242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cfb10060c46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799f31af241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b4d16460746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78d2e4c7246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Sandtorv, Grimseidvegen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