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d682c3318842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19e23645a5430b"/>
  </p:sldMasterIdLst>
  <p:sldIdLst>
    <p:sldId xmlns:r="http://schemas.openxmlformats.org/officeDocument/2006/relationships" id="256" r:id="Rb1d44212fabc43cd"/>
    <p:sldId xmlns:r="http://schemas.openxmlformats.org/officeDocument/2006/relationships" id="257" r:id="R02bcab4e5bde46cf"/>
    <p:sldId xmlns:r="http://schemas.openxmlformats.org/officeDocument/2006/relationships" id="258" r:id="R5666cd42bb6b486c"/>
    <p:sldId xmlns:r="http://schemas.openxmlformats.org/officeDocument/2006/relationships" id="259" r:id="R0f470699f52c4498"/>
    <p:sldId xmlns:r="http://schemas.openxmlformats.org/officeDocument/2006/relationships" id="260" r:id="Rf19c145f5c634f3f"/>
    <p:sldId xmlns:r="http://schemas.openxmlformats.org/officeDocument/2006/relationships" id="261" r:id="R590d352a891d4dbe"/>
    <p:sldId xmlns:r="http://schemas.openxmlformats.org/officeDocument/2006/relationships" id="262" r:id="R7c07fc62a08c40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19e23645a5430b" /><Relationship Type="http://schemas.openxmlformats.org/officeDocument/2006/relationships/slide" Target="/ppt/slides/slide1.xml" Id="Rb1d44212fabc43cd" /><Relationship Type="http://schemas.openxmlformats.org/officeDocument/2006/relationships/slide" Target="/ppt/slides/slide2.xml" Id="R02bcab4e5bde46cf" /><Relationship Type="http://schemas.openxmlformats.org/officeDocument/2006/relationships/slide" Target="/ppt/slides/slide3.xml" Id="R5666cd42bb6b486c" /><Relationship Type="http://schemas.openxmlformats.org/officeDocument/2006/relationships/slide" Target="/ppt/slides/slide4.xml" Id="R0f470699f52c4498" /><Relationship Type="http://schemas.openxmlformats.org/officeDocument/2006/relationships/slide" Target="/ppt/slides/slide5.xml" Id="Rf19c145f5c634f3f" /><Relationship Type="http://schemas.openxmlformats.org/officeDocument/2006/relationships/slide" Target="/ppt/slides/slide6.xml" Id="R590d352a891d4dbe" /><Relationship Type="http://schemas.openxmlformats.org/officeDocument/2006/relationships/slide" Target="/ppt/slides/slide7.xml" Id="R7c07fc62a08c40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1fd68fb6b749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1f4c7f5cd4283" /><Relationship Type="http://schemas.openxmlformats.org/officeDocument/2006/relationships/theme" Target="/ppt/slideMasters/theme/theme1.xml" Id="Rf0c85b571b8f4d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21f4c7f5cd42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73cc769e040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13a2f00374c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d056570b748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f886ce3e24a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62160ee3741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7f3a2de774d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1e56f1dad43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BRENNHOLM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BRENNHOLM AS ble etablert [år] og holder til i Hjellestad.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129 030 248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32 975 784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18 428 564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21 285 380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294 508 625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BRENNHOLM HOLDING AS  –  50,2 %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AKITA AS  –  49,8 %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Lisbeth Sandtorv, Grimseidvegen 449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5259 Hjellestad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99 19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990 026 521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BRENNHOLM AS</a:t>
            </a:r>
          </a:p>
        </p:txBody>
      </p:sp>
    </p:spTree>
  </p:cSld>
  <p:clrMapOvr>
    <a:masterClrMapping xmlns:a="http://schemas.openxmlformats.org/drawingml/2006/main"/>
  </p:clrMapOvr>
</p:sld>
</file>