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646818b1a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6c8e1525848df"/>
  </p:sldMasterIdLst>
  <p:sldIdLst>
    <p:sldId xmlns:r="http://schemas.openxmlformats.org/officeDocument/2006/relationships" id="256" r:id="R6e4077ae35f74a02"/>
    <p:sldId xmlns:r="http://schemas.openxmlformats.org/officeDocument/2006/relationships" id="257" r:id="R6166245ac45e441b"/>
    <p:sldId xmlns:r="http://schemas.openxmlformats.org/officeDocument/2006/relationships" id="258" r:id="Reb941b70b44944ec"/>
    <p:sldId xmlns:r="http://schemas.openxmlformats.org/officeDocument/2006/relationships" id="259" r:id="R22fa5343bc8c46e8"/>
    <p:sldId xmlns:r="http://schemas.openxmlformats.org/officeDocument/2006/relationships" id="260" r:id="Rdc67a1e7227b49f7"/>
    <p:sldId xmlns:r="http://schemas.openxmlformats.org/officeDocument/2006/relationships" id="261" r:id="R71ec7a4ff2cf4639"/>
    <p:sldId xmlns:r="http://schemas.openxmlformats.org/officeDocument/2006/relationships" id="262" r:id="Rdef5f201c694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6c8e1525848df" /><Relationship Type="http://schemas.openxmlformats.org/officeDocument/2006/relationships/slide" Target="/ppt/slides/slide1.xml" Id="R6e4077ae35f74a02" /><Relationship Type="http://schemas.openxmlformats.org/officeDocument/2006/relationships/slide" Target="/ppt/slides/slide2.xml" Id="R6166245ac45e441b" /><Relationship Type="http://schemas.openxmlformats.org/officeDocument/2006/relationships/slide" Target="/ppt/slides/slide3.xml" Id="Reb941b70b44944ec" /><Relationship Type="http://schemas.openxmlformats.org/officeDocument/2006/relationships/slide" Target="/ppt/slides/slide4.xml" Id="R22fa5343bc8c46e8" /><Relationship Type="http://schemas.openxmlformats.org/officeDocument/2006/relationships/slide" Target="/ppt/slides/slide5.xml" Id="Rdc67a1e7227b49f7" /><Relationship Type="http://schemas.openxmlformats.org/officeDocument/2006/relationships/slide" Target="/ppt/slides/slide6.xml" Id="R71ec7a4ff2cf4639" /><Relationship Type="http://schemas.openxmlformats.org/officeDocument/2006/relationships/slide" Target="/ppt/slides/slide7.xml" Id="Rdef5f201c694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255c6583a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ee258e88146af" /><Relationship Type="http://schemas.openxmlformats.org/officeDocument/2006/relationships/theme" Target="/ppt/slideMasters/theme/theme1.xml" Id="Rb598f3c90653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ee258e881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268e8fcc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2068ce56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aeecfe0e4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ff5dd59f0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58450a1fd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d95d2fc1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4b7fe914c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M 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4 014 783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PODERYS GIEDRIUS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VEINSREIDERIS LINAS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ZVIRSKYI OLEKSANDR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Poderys Giedrius, Kniveveien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990 027 099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 BYGG AS</a:t>
            </a:r>
          </a:p>
        </p:txBody>
      </p:sp>
    </p:spTree>
  </p:cSld>
  <p:clrMapOvr>
    <a:masterClrMapping xmlns:a="http://schemas.openxmlformats.org/drawingml/2006/main"/>
  </p:clrMapOvr>
</p:sld>
</file>