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dd420aef2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3ce4ad4f74064"/>
  </p:sldMasterIdLst>
  <p:sldIdLst>
    <p:sldId xmlns:r="http://schemas.openxmlformats.org/officeDocument/2006/relationships" id="256" r:id="R9391ae42d92d47ee"/>
    <p:sldId xmlns:r="http://schemas.openxmlformats.org/officeDocument/2006/relationships" id="257" r:id="Rf4088b16fff24e58"/>
    <p:sldId xmlns:r="http://schemas.openxmlformats.org/officeDocument/2006/relationships" id="258" r:id="Rffc9155a48234b0b"/>
    <p:sldId xmlns:r="http://schemas.openxmlformats.org/officeDocument/2006/relationships" id="259" r:id="R87c7d1916292439c"/>
    <p:sldId xmlns:r="http://schemas.openxmlformats.org/officeDocument/2006/relationships" id="260" r:id="R12dc27cbcea84899"/>
    <p:sldId xmlns:r="http://schemas.openxmlformats.org/officeDocument/2006/relationships" id="261" r:id="R4b96d6f7695845fd"/>
    <p:sldId xmlns:r="http://schemas.openxmlformats.org/officeDocument/2006/relationships" id="262" r:id="R7d33c5488952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3ce4ad4f74064" /><Relationship Type="http://schemas.openxmlformats.org/officeDocument/2006/relationships/slide" Target="/ppt/slides/slide1.xml" Id="R9391ae42d92d47ee" /><Relationship Type="http://schemas.openxmlformats.org/officeDocument/2006/relationships/slide" Target="/ppt/slides/slide2.xml" Id="Rf4088b16fff24e58" /><Relationship Type="http://schemas.openxmlformats.org/officeDocument/2006/relationships/slide" Target="/ppt/slides/slide3.xml" Id="Rffc9155a48234b0b" /><Relationship Type="http://schemas.openxmlformats.org/officeDocument/2006/relationships/slide" Target="/ppt/slides/slide4.xml" Id="R87c7d1916292439c" /><Relationship Type="http://schemas.openxmlformats.org/officeDocument/2006/relationships/slide" Target="/ppt/slides/slide5.xml" Id="R12dc27cbcea84899" /><Relationship Type="http://schemas.openxmlformats.org/officeDocument/2006/relationships/slide" Target="/ppt/slides/slide6.xml" Id="R4b96d6f7695845fd" /><Relationship Type="http://schemas.openxmlformats.org/officeDocument/2006/relationships/slide" Target="/ppt/slides/slide7.xml" Id="R7d33c5488952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e09f0e04f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a3506f8da4ccc" /><Relationship Type="http://schemas.openxmlformats.org/officeDocument/2006/relationships/theme" Target="/ppt/slideMasters/theme/theme1.xml" Id="Ref283fedd3fe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a3506f8da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68cdc8be3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40bbba46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8490ab326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7d508f3e9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64a714db1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e99ee56a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62bfc199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KLINGSHEIM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KLINGSHEIM MASKIN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8 148 867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9 239 043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KLINGSHEIM ODDVAR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PROFIT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SCOUT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KLINGSHEIM ODDVAR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990 027 765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KLINGSHEIM MASKIN AS</a:t>
            </a:r>
          </a:p>
        </p:txBody>
      </p:sp>
    </p:spTree>
  </p:cSld>
  <p:clrMapOvr>
    <a:masterClrMapping xmlns:a="http://schemas.openxmlformats.org/drawingml/2006/main"/>
  </p:clrMapOvr>
</p:sld>
</file>