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d1299ef09704f3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5dbcc6062ff4f77"/>
  </p:sldMasterIdLst>
  <p:sldIdLst>
    <p:sldId xmlns:r="http://schemas.openxmlformats.org/officeDocument/2006/relationships" id="256" r:id="Ra1d8b2acf05449da"/>
    <p:sldId xmlns:r="http://schemas.openxmlformats.org/officeDocument/2006/relationships" id="257" r:id="R2b3d881a24a94ae0"/>
    <p:sldId xmlns:r="http://schemas.openxmlformats.org/officeDocument/2006/relationships" id="258" r:id="Rbd5ebde5f26b42b7"/>
    <p:sldId xmlns:r="http://schemas.openxmlformats.org/officeDocument/2006/relationships" id="259" r:id="R7114c3003f464671"/>
    <p:sldId xmlns:r="http://schemas.openxmlformats.org/officeDocument/2006/relationships" id="260" r:id="Rdd3fe96781fb4171"/>
    <p:sldId xmlns:r="http://schemas.openxmlformats.org/officeDocument/2006/relationships" id="261" r:id="R8883e63734a54c32"/>
    <p:sldId xmlns:r="http://schemas.openxmlformats.org/officeDocument/2006/relationships" id="262" r:id="R7e44312f0829408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dbcc6062ff4f77" /><Relationship Type="http://schemas.openxmlformats.org/officeDocument/2006/relationships/slide" Target="/ppt/slides/slide1.xml" Id="Ra1d8b2acf05449da" /><Relationship Type="http://schemas.openxmlformats.org/officeDocument/2006/relationships/slide" Target="/ppt/slides/slide2.xml" Id="R2b3d881a24a94ae0" /><Relationship Type="http://schemas.openxmlformats.org/officeDocument/2006/relationships/slide" Target="/ppt/slides/slide3.xml" Id="Rbd5ebde5f26b42b7" /><Relationship Type="http://schemas.openxmlformats.org/officeDocument/2006/relationships/slide" Target="/ppt/slides/slide4.xml" Id="R7114c3003f464671" /><Relationship Type="http://schemas.openxmlformats.org/officeDocument/2006/relationships/slide" Target="/ppt/slides/slide5.xml" Id="Rdd3fe96781fb4171" /><Relationship Type="http://schemas.openxmlformats.org/officeDocument/2006/relationships/slide" Target="/ppt/slides/slide6.xml" Id="R8883e63734a54c32" /><Relationship Type="http://schemas.openxmlformats.org/officeDocument/2006/relationships/slide" Target="/ppt/slides/slide7.xml" Id="R7e44312f0829408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cd5d0504d04dd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b58145fff24346" /><Relationship Type="http://schemas.openxmlformats.org/officeDocument/2006/relationships/theme" Target="/ppt/slideMasters/theme/theme1.xml" Id="R742110fc5a804b6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1b58145fff2434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fb85de9df747e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27b70429114ad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ec4d6a29aa4a7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bcf7af06d84c5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c8b5bb29b34be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3120e2e6c74f1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35a35019c9481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SAFEGRUPPEN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SAFEGRUPPEN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SAFEGRUPPEN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SAFEGRUPPEN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SAFEGRUPPEN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SAFEGRUPPEN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9 779 699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2 174 175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1 430 888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5 599 671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15 992 288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SAFEGRUPPEN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ØSTBORG RANDI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SAFEGRUPPEN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Dronningens gate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7011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80 56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990 028 168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SAFEGRUPPEN AS</a:t>
            </a:r>
          </a:p>
        </p:txBody>
      </p:sp>
    </p:spTree>
  </p:cSld>
  <p:clrMapOvr>
    <a:masterClrMapping xmlns:a="http://schemas.openxmlformats.org/drawingml/2006/main"/>
  </p:clrMapOvr>
</p:sld>
</file>